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3" r:id="rId6"/>
    <p:sldId id="272" r:id="rId7"/>
    <p:sldId id="271" r:id="rId8"/>
    <p:sldId id="262" r:id="rId9"/>
    <p:sldId id="263" r:id="rId10"/>
    <p:sldId id="269" r:id="rId11"/>
    <p:sldId id="270" r:id="rId12"/>
    <p:sldId id="264" r:id="rId13"/>
    <p:sldId id="265" r:id="rId14"/>
    <p:sldId id="267" r:id="rId15"/>
    <p:sldId id="268" r:id="rId16"/>
    <p:sldId id="266" r:id="rId17"/>
    <p:sldId id="261" r:id="rId18"/>
    <p:sldId id="274" r:id="rId19"/>
    <p:sldId id="275" r:id="rId20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FFF99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82" y="278"/>
      </p:cViewPr>
      <p:guideLst>
        <p:guide orient="horz" pos="2145"/>
        <p:guide pos="37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2023/9/10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image" Target="../media/image3.jpeg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image" Target="../media/image2.jpeg"/><Relationship Id="rId2" Type="http://schemas.openxmlformats.org/officeDocument/2006/relationships/tags" Target="../tags/tag35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1.pn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19" Type="http://schemas.openxmlformats.org/officeDocument/2006/relationships/tags" Target="../tags/tag359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71.xml"/><Relationship Id="rId7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37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85.xml"/><Relationship Id="rId18" Type="http://schemas.openxmlformats.org/officeDocument/2006/relationships/tags" Target="../tags/tag390.xml"/><Relationship Id="rId26" Type="http://schemas.openxmlformats.org/officeDocument/2006/relationships/tags" Target="../tags/tag398.xml"/><Relationship Id="rId39" Type="http://schemas.openxmlformats.org/officeDocument/2006/relationships/tags" Target="../tags/tag411.xml"/><Relationship Id="rId21" Type="http://schemas.openxmlformats.org/officeDocument/2006/relationships/tags" Target="../tags/tag393.xml"/><Relationship Id="rId34" Type="http://schemas.openxmlformats.org/officeDocument/2006/relationships/tags" Target="../tags/tag406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6" Type="http://schemas.openxmlformats.org/officeDocument/2006/relationships/tags" Target="../tags/tag388.xml"/><Relationship Id="rId20" Type="http://schemas.openxmlformats.org/officeDocument/2006/relationships/tags" Target="../tags/tag392.xml"/><Relationship Id="rId29" Type="http://schemas.openxmlformats.org/officeDocument/2006/relationships/tags" Target="../tags/tag401.xml"/><Relationship Id="rId41" Type="http://schemas.openxmlformats.org/officeDocument/2006/relationships/tags" Target="../tags/tag413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24" Type="http://schemas.openxmlformats.org/officeDocument/2006/relationships/tags" Target="../tags/tag396.xml"/><Relationship Id="rId32" Type="http://schemas.openxmlformats.org/officeDocument/2006/relationships/tags" Target="../tags/tag404.xml"/><Relationship Id="rId37" Type="http://schemas.openxmlformats.org/officeDocument/2006/relationships/tags" Target="../tags/tag409.xml"/><Relationship Id="rId40" Type="http://schemas.openxmlformats.org/officeDocument/2006/relationships/tags" Target="../tags/tag412.xml"/><Relationship Id="rId5" Type="http://schemas.openxmlformats.org/officeDocument/2006/relationships/tags" Target="../tags/tag377.xml"/><Relationship Id="rId15" Type="http://schemas.openxmlformats.org/officeDocument/2006/relationships/tags" Target="../tags/tag387.xml"/><Relationship Id="rId23" Type="http://schemas.openxmlformats.org/officeDocument/2006/relationships/tags" Target="../tags/tag395.xml"/><Relationship Id="rId28" Type="http://schemas.openxmlformats.org/officeDocument/2006/relationships/tags" Target="../tags/tag400.xml"/><Relationship Id="rId36" Type="http://schemas.openxmlformats.org/officeDocument/2006/relationships/tags" Target="../tags/tag408.xml"/><Relationship Id="rId10" Type="http://schemas.openxmlformats.org/officeDocument/2006/relationships/tags" Target="../tags/tag382.xml"/><Relationship Id="rId19" Type="http://schemas.openxmlformats.org/officeDocument/2006/relationships/tags" Target="../tags/tag391.xml"/><Relationship Id="rId31" Type="http://schemas.openxmlformats.org/officeDocument/2006/relationships/tags" Target="../tags/tag403.xml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tags" Target="../tags/tag386.xml"/><Relationship Id="rId22" Type="http://schemas.openxmlformats.org/officeDocument/2006/relationships/tags" Target="../tags/tag394.xml"/><Relationship Id="rId27" Type="http://schemas.openxmlformats.org/officeDocument/2006/relationships/tags" Target="../tags/tag399.xml"/><Relationship Id="rId30" Type="http://schemas.openxmlformats.org/officeDocument/2006/relationships/tags" Target="../tags/tag402.xml"/><Relationship Id="rId35" Type="http://schemas.openxmlformats.org/officeDocument/2006/relationships/tags" Target="../tags/tag407.xml"/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12" Type="http://schemas.openxmlformats.org/officeDocument/2006/relationships/tags" Target="../tags/tag384.xml"/><Relationship Id="rId17" Type="http://schemas.openxmlformats.org/officeDocument/2006/relationships/tags" Target="../tags/tag389.xml"/><Relationship Id="rId25" Type="http://schemas.openxmlformats.org/officeDocument/2006/relationships/tags" Target="../tags/tag397.xml"/><Relationship Id="rId33" Type="http://schemas.openxmlformats.org/officeDocument/2006/relationships/tags" Target="../tags/tag405.xml"/><Relationship Id="rId38" Type="http://schemas.openxmlformats.org/officeDocument/2006/relationships/tags" Target="../tags/tag4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26.xml"/><Relationship Id="rId18" Type="http://schemas.openxmlformats.org/officeDocument/2006/relationships/tags" Target="../tags/tag431.xml"/><Relationship Id="rId26" Type="http://schemas.openxmlformats.org/officeDocument/2006/relationships/tags" Target="../tags/tag439.xml"/><Relationship Id="rId39" Type="http://schemas.openxmlformats.org/officeDocument/2006/relationships/tags" Target="../tags/tag452.xml"/><Relationship Id="rId21" Type="http://schemas.openxmlformats.org/officeDocument/2006/relationships/tags" Target="../tags/tag434.xml"/><Relationship Id="rId34" Type="http://schemas.openxmlformats.org/officeDocument/2006/relationships/tags" Target="../tags/tag447.xml"/><Relationship Id="rId42" Type="http://schemas.openxmlformats.org/officeDocument/2006/relationships/tags" Target="../tags/tag455.xml"/><Relationship Id="rId47" Type="http://schemas.openxmlformats.org/officeDocument/2006/relationships/tags" Target="../tags/tag460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6" Type="http://schemas.openxmlformats.org/officeDocument/2006/relationships/tags" Target="../tags/tag429.xml"/><Relationship Id="rId29" Type="http://schemas.openxmlformats.org/officeDocument/2006/relationships/tags" Target="../tags/tag442.xml"/><Relationship Id="rId11" Type="http://schemas.openxmlformats.org/officeDocument/2006/relationships/tags" Target="../tags/tag424.xml"/><Relationship Id="rId24" Type="http://schemas.openxmlformats.org/officeDocument/2006/relationships/tags" Target="../tags/tag437.xml"/><Relationship Id="rId32" Type="http://schemas.openxmlformats.org/officeDocument/2006/relationships/tags" Target="../tags/tag445.xml"/><Relationship Id="rId37" Type="http://schemas.openxmlformats.org/officeDocument/2006/relationships/tags" Target="../tags/tag450.xml"/><Relationship Id="rId40" Type="http://schemas.openxmlformats.org/officeDocument/2006/relationships/tags" Target="../tags/tag453.xml"/><Relationship Id="rId45" Type="http://schemas.openxmlformats.org/officeDocument/2006/relationships/tags" Target="../tags/tag458.xml"/><Relationship Id="rId5" Type="http://schemas.openxmlformats.org/officeDocument/2006/relationships/tags" Target="../tags/tag418.xml"/><Relationship Id="rId15" Type="http://schemas.openxmlformats.org/officeDocument/2006/relationships/tags" Target="../tags/tag428.xml"/><Relationship Id="rId23" Type="http://schemas.openxmlformats.org/officeDocument/2006/relationships/tags" Target="../tags/tag436.xml"/><Relationship Id="rId28" Type="http://schemas.openxmlformats.org/officeDocument/2006/relationships/tags" Target="../tags/tag441.xml"/><Relationship Id="rId36" Type="http://schemas.openxmlformats.org/officeDocument/2006/relationships/tags" Target="../tags/tag449.xml"/><Relationship Id="rId49" Type="http://schemas.openxmlformats.org/officeDocument/2006/relationships/image" Target="../media/image18.png"/><Relationship Id="rId10" Type="http://schemas.openxmlformats.org/officeDocument/2006/relationships/tags" Target="../tags/tag423.xml"/><Relationship Id="rId19" Type="http://schemas.openxmlformats.org/officeDocument/2006/relationships/tags" Target="../tags/tag432.xml"/><Relationship Id="rId31" Type="http://schemas.openxmlformats.org/officeDocument/2006/relationships/tags" Target="../tags/tag444.xml"/><Relationship Id="rId44" Type="http://schemas.openxmlformats.org/officeDocument/2006/relationships/tags" Target="../tags/tag457.xml"/><Relationship Id="rId4" Type="http://schemas.openxmlformats.org/officeDocument/2006/relationships/tags" Target="../tags/tag417.xml"/><Relationship Id="rId9" Type="http://schemas.openxmlformats.org/officeDocument/2006/relationships/tags" Target="../tags/tag422.xml"/><Relationship Id="rId14" Type="http://schemas.openxmlformats.org/officeDocument/2006/relationships/tags" Target="../tags/tag427.xml"/><Relationship Id="rId22" Type="http://schemas.openxmlformats.org/officeDocument/2006/relationships/tags" Target="../tags/tag435.xml"/><Relationship Id="rId27" Type="http://schemas.openxmlformats.org/officeDocument/2006/relationships/tags" Target="../tags/tag440.xml"/><Relationship Id="rId30" Type="http://schemas.openxmlformats.org/officeDocument/2006/relationships/tags" Target="../tags/tag443.xml"/><Relationship Id="rId35" Type="http://schemas.openxmlformats.org/officeDocument/2006/relationships/tags" Target="../tags/tag448.xml"/><Relationship Id="rId43" Type="http://schemas.openxmlformats.org/officeDocument/2006/relationships/tags" Target="../tags/tag456.xml"/><Relationship Id="rId48" Type="http://schemas.openxmlformats.org/officeDocument/2006/relationships/slideLayout" Target="../slideLayouts/slideLayout2.xml"/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12" Type="http://schemas.openxmlformats.org/officeDocument/2006/relationships/tags" Target="../tags/tag425.xml"/><Relationship Id="rId17" Type="http://schemas.openxmlformats.org/officeDocument/2006/relationships/tags" Target="../tags/tag430.xml"/><Relationship Id="rId25" Type="http://schemas.openxmlformats.org/officeDocument/2006/relationships/tags" Target="../tags/tag438.xml"/><Relationship Id="rId33" Type="http://schemas.openxmlformats.org/officeDocument/2006/relationships/tags" Target="../tags/tag446.xml"/><Relationship Id="rId38" Type="http://schemas.openxmlformats.org/officeDocument/2006/relationships/tags" Target="../tags/tag451.xml"/><Relationship Id="rId46" Type="http://schemas.openxmlformats.org/officeDocument/2006/relationships/tags" Target="../tags/tag459.xml"/><Relationship Id="rId20" Type="http://schemas.openxmlformats.org/officeDocument/2006/relationships/tags" Target="../tags/tag433.xml"/><Relationship Id="rId41" Type="http://schemas.openxmlformats.org/officeDocument/2006/relationships/tags" Target="../tags/tag454.xml"/><Relationship Id="rId1" Type="http://schemas.openxmlformats.org/officeDocument/2006/relationships/tags" Target="../tags/tag414.xml"/><Relationship Id="rId6" Type="http://schemas.openxmlformats.org/officeDocument/2006/relationships/tags" Target="../tags/tag4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41" Type="http://schemas.openxmlformats.org/officeDocument/2006/relationships/image" Target="../media/image19.png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image" Target="../media/image18.png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511.xml"/><Relationship Id="rId18" Type="http://schemas.openxmlformats.org/officeDocument/2006/relationships/tags" Target="../tags/tag516.xml"/><Relationship Id="rId26" Type="http://schemas.openxmlformats.org/officeDocument/2006/relationships/tags" Target="../tags/tag524.xml"/><Relationship Id="rId39" Type="http://schemas.openxmlformats.org/officeDocument/2006/relationships/tags" Target="../tags/tag537.xml"/><Relationship Id="rId21" Type="http://schemas.openxmlformats.org/officeDocument/2006/relationships/tags" Target="../tags/tag519.xml"/><Relationship Id="rId34" Type="http://schemas.openxmlformats.org/officeDocument/2006/relationships/tags" Target="../tags/tag532.xml"/><Relationship Id="rId42" Type="http://schemas.openxmlformats.org/officeDocument/2006/relationships/tags" Target="../tags/tag540.xml"/><Relationship Id="rId47" Type="http://schemas.openxmlformats.org/officeDocument/2006/relationships/image" Target="../media/image19.png"/><Relationship Id="rId7" Type="http://schemas.openxmlformats.org/officeDocument/2006/relationships/tags" Target="../tags/tag505.xml"/><Relationship Id="rId2" Type="http://schemas.openxmlformats.org/officeDocument/2006/relationships/tags" Target="../tags/tag500.xml"/><Relationship Id="rId16" Type="http://schemas.openxmlformats.org/officeDocument/2006/relationships/tags" Target="../tags/tag514.xml"/><Relationship Id="rId29" Type="http://schemas.openxmlformats.org/officeDocument/2006/relationships/tags" Target="../tags/tag527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24" Type="http://schemas.openxmlformats.org/officeDocument/2006/relationships/tags" Target="../tags/tag522.xml"/><Relationship Id="rId32" Type="http://schemas.openxmlformats.org/officeDocument/2006/relationships/tags" Target="../tags/tag530.xml"/><Relationship Id="rId37" Type="http://schemas.openxmlformats.org/officeDocument/2006/relationships/tags" Target="../tags/tag535.xml"/><Relationship Id="rId40" Type="http://schemas.openxmlformats.org/officeDocument/2006/relationships/tags" Target="../tags/tag53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15" Type="http://schemas.openxmlformats.org/officeDocument/2006/relationships/tags" Target="../tags/tag513.xml"/><Relationship Id="rId23" Type="http://schemas.openxmlformats.org/officeDocument/2006/relationships/tags" Target="../tags/tag521.xml"/><Relationship Id="rId28" Type="http://schemas.openxmlformats.org/officeDocument/2006/relationships/tags" Target="../tags/tag526.xml"/><Relationship Id="rId36" Type="http://schemas.openxmlformats.org/officeDocument/2006/relationships/tags" Target="../tags/tag534.xml"/><Relationship Id="rId10" Type="http://schemas.openxmlformats.org/officeDocument/2006/relationships/tags" Target="../tags/tag508.xml"/><Relationship Id="rId19" Type="http://schemas.openxmlformats.org/officeDocument/2006/relationships/tags" Target="../tags/tag517.xml"/><Relationship Id="rId31" Type="http://schemas.openxmlformats.org/officeDocument/2006/relationships/tags" Target="../tags/tag529.xml"/><Relationship Id="rId44" Type="http://schemas.openxmlformats.org/officeDocument/2006/relationships/tags" Target="../tags/tag542.xml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Relationship Id="rId22" Type="http://schemas.openxmlformats.org/officeDocument/2006/relationships/tags" Target="../tags/tag520.xml"/><Relationship Id="rId27" Type="http://schemas.openxmlformats.org/officeDocument/2006/relationships/tags" Target="../tags/tag525.xml"/><Relationship Id="rId30" Type="http://schemas.openxmlformats.org/officeDocument/2006/relationships/tags" Target="../tags/tag528.xml"/><Relationship Id="rId35" Type="http://schemas.openxmlformats.org/officeDocument/2006/relationships/tags" Target="../tags/tag533.xml"/><Relationship Id="rId43" Type="http://schemas.openxmlformats.org/officeDocument/2006/relationships/tags" Target="../tags/tag541.xml"/><Relationship Id="rId8" Type="http://schemas.openxmlformats.org/officeDocument/2006/relationships/tags" Target="../tags/tag506.xml"/><Relationship Id="rId3" Type="http://schemas.openxmlformats.org/officeDocument/2006/relationships/tags" Target="../tags/tag501.xml"/><Relationship Id="rId12" Type="http://schemas.openxmlformats.org/officeDocument/2006/relationships/tags" Target="../tags/tag510.xml"/><Relationship Id="rId17" Type="http://schemas.openxmlformats.org/officeDocument/2006/relationships/tags" Target="../tags/tag515.xml"/><Relationship Id="rId25" Type="http://schemas.openxmlformats.org/officeDocument/2006/relationships/tags" Target="../tags/tag523.xml"/><Relationship Id="rId33" Type="http://schemas.openxmlformats.org/officeDocument/2006/relationships/tags" Target="../tags/tag531.xml"/><Relationship Id="rId38" Type="http://schemas.openxmlformats.org/officeDocument/2006/relationships/tags" Target="../tags/tag536.xml"/><Relationship Id="rId46" Type="http://schemas.openxmlformats.org/officeDocument/2006/relationships/image" Target="../media/image18.png"/><Relationship Id="rId20" Type="http://schemas.openxmlformats.org/officeDocument/2006/relationships/tags" Target="../tags/tag518.xml"/><Relationship Id="rId41" Type="http://schemas.openxmlformats.org/officeDocument/2006/relationships/tags" Target="../tags/tag53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568.xml"/><Relationship Id="rId21" Type="http://schemas.openxmlformats.org/officeDocument/2006/relationships/tags" Target="../tags/tag563.xml"/><Relationship Id="rId42" Type="http://schemas.openxmlformats.org/officeDocument/2006/relationships/tags" Target="../tags/tag584.xml"/><Relationship Id="rId47" Type="http://schemas.openxmlformats.org/officeDocument/2006/relationships/tags" Target="../tags/tag589.xml"/><Relationship Id="rId63" Type="http://schemas.openxmlformats.org/officeDocument/2006/relationships/tags" Target="../tags/tag605.xml"/><Relationship Id="rId68" Type="http://schemas.openxmlformats.org/officeDocument/2006/relationships/tags" Target="../tags/tag610.xml"/><Relationship Id="rId84" Type="http://schemas.openxmlformats.org/officeDocument/2006/relationships/tags" Target="../tags/tag626.xml"/><Relationship Id="rId16" Type="http://schemas.openxmlformats.org/officeDocument/2006/relationships/tags" Target="../tags/tag558.xml"/><Relationship Id="rId11" Type="http://schemas.openxmlformats.org/officeDocument/2006/relationships/tags" Target="../tags/tag553.xml"/><Relationship Id="rId32" Type="http://schemas.openxmlformats.org/officeDocument/2006/relationships/tags" Target="../tags/tag574.xml"/><Relationship Id="rId37" Type="http://schemas.openxmlformats.org/officeDocument/2006/relationships/tags" Target="../tags/tag579.xml"/><Relationship Id="rId53" Type="http://schemas.openxmlformats.org/officeDocument/2006/relationships/tags" Target="../tags/tag595.xml"/><Relationship Id="rId58" Type="http://schemas.openxmlformats.org/officeDocument/2006/relationships/tags" Target="../tags/tag600.xml"/><Relationship Id="rId74" Type="http://schemas.openxmlformats.org/officeDocument/2006/relationships/tags" Target="../tags/tag616.xml"/><Relationship Id="rId79" Type="http://schemas.openxmlformats.org/officeDocument/2006/relationships/tags" Target="../tags/tag621.xml"/><Relationship Id="rId5" Type="http://schemas.openxmlformats.org/officeDocument/2006/relationships/tags" Target="../tags/tag547.xml"/><Relationship Id="rId19" Type="http://schemas.openxmlformats.org/officeDocument/2006/relationships/tags" Target="../tags/tag561.xml"/><Relationship Id="rId14" Type="http://schemas.openxmlformats.org/officeDocument/2006/relationships/tags" Target="../tags/tag556.xml"/><Relationship Id="rId22" Type="http://schemas.openxmlformats.org/officeDocument/2006/relationships/tags" Target="../tags/tag564.xml"/><Relationship Id="rId27" Type="http://schemas.openxmlformats.org/officeDocument/2006/relationships/tags" Target="../tags/tag569.xml"/><Relationship Id="rId30" Type="http://schemas.openxmlformats.org/officeDocument/2006/relationships/tags" Target="../tags/tag572.xml"/><Relationship Id="rId35" Type="http://schemas.openxmlformats.org/officeDocument/2006/relationships/tags" Target="../tags/tag577.xml"/><Relationship Id="rId43" Type="http://schemas.openxmlformats.org/officeDocument/2006/relationships/tags" Target="../tags/tag585.xml"/><Relationship Id="rId48" Type="http://schemas.openxmlformats.org/officeDocument/2006/relationships/tags" Target="../tags/tag590.xml"/><Relationship Id="rId56" Type="http://schemas.openxmlformats.org/officeDocument/2006/relationships/tags" Target="../tags/tag598.xml"/><Relationship Id="rId64" Type="http://schemas.openxmlformats.org/officeDocument/2006/relationships/tags" Target="../tags/tag606.xml"/><Relationship Id="rId69" Type="http://schemas.openxmlformats.org/officeDocument/2006/relationships/tags" Target="../tags/tag611.xml"/><Relationship Id="rId77" Type="http://schemas.openxmlformats.org/officeDocument/2006/relationships/tags" Target="../tags/tag619.xml"/><Relationship Id="rId8" Type="http://schemas.openxmlformats.org/officeDocument/2006/relationships/tags" Target="../tags/tag550.xml"/><Relationship Id="rId51" Type="http://schemas.openxmlformats.org/officeDocument/2006/relationships/tags" Target="../tags/tag593.xml"/><Relationship Id="rId72" Type="http://schemas.openxmlformats.org/officeDocument/2006/relationships/tags" Target="../tags/tag614.xml"/><Relationship Id="rId80" Type="http://schemas.openxmlformats.org/officeDocument/2006/relationships/tags" Target="../tags/tag622.xml"/><Relationship Id="rId85" Type="http://schemas.openxmlformats.org/officeDocument/2006/relationships/slideLayout" Target="../slideLayouts/slideLayout2.xml"/><Relationship Id="rId3" Type="http://schemas.openxmlformats.org/officeDocument/2006/relationships/tags" Target="../tags/tag545.xml"/><Relationship Id="rId12" Type="http://schemas.openxmlformats.org/officeDocument/2006/relationships/tags" Target="../tags/tag554.xml"/><Relationship Id="rId17" Type="http://schemas.openxmlformats.org/officeDocument/2006/relationships/tags" Target="../tags/tag559.xml"/><Relationship Id="rId25" Type="http://schemas.openxmlformats.org/officeDocument/2006/relationships/tags" Target="../tags/tag567.xml"/><Relationship Id="rId33" Type="http://schemas.openxmlformats.org/officeDocument/2006/relationships/tags" Target="../tags/tag575.xml"/><Relationship Id="rId38" Type="http://schemas.openxmlformats.org/officeDocument/2006/relationships/tags" Target="../tags/tag580.xml"/><Relationship Id="rId46" Type="http://schemas.openxmlformats.org/officeDocument/2006/relationships/tags" Target="../tags/tag588.xml"/><Relationship Id="rId59" Type="http://schemas.openxmlformats.org/officeDocument/2006/relationships/tags" Target="../tags/tag601.xml"/><Relationship Id="rId67" Type="http://schemas.openxmlformats.org/officeDocument/2006/relationships/tags" Target="../tags/tag609.xml"/><Relationship Id="rId20" Type="http://schemas.openxmlformats.org/officeDocument/2006/relationships/tags" Target="../tags/tag562.xml"/><Relationship Id="rId41" Type="http://schemas.openxmlformats.org/officeDocument/2006/relationships/tags" Target="../tags/tag583.xml"/><Relationship Id="rId54" Type="http://schemas.openxmlformats.org/officeDocument/2006/relationships/tags" Target="../tags/tag596.xml"/><Relationship Id="rId62" Type="http://schemas.openxmlformats.org/officeDocument/2006/relationships/tags" Target="../tags/tag604.xml"/><Relationship Id="rId70" Type="http://schemas.openxmlformats.org/officeDocument/2006/relationships/tags" Target="../tags/tag612.xml"/><Relationship Id="rId75" Type="http://schemas.openxmlformats.org/officeDocument/2006/relationships/tags" Target="../tags/tag617.xml"/><Relationship Id="rId83" Type="http://schemas.openxmlformats.org/officeDocument/2006/relationships/tags" Target="../tags/tag625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5" Type="http://schemas.openxmlformats.org/officeDocument/2006/relationships/tags" Target="../tags/tag557.xml"/><Relationship Id="rId23" Type="http://schemas.openxmlformats.org/officeDocument/2006/relationships/tags" Target="../tags/tag565.xml"/><Relationship Id="rId28" Type="http://schemas.openxmlformats.org/officeDocument/2006/relationships/tags" Target="../tags/tag570.xml"/><Relationship Id="rId36" Type="http://schemas.openxmlformats.org/officeDocument/2006/relationships/tags" Target="../tags/tag578.xml"/><Relationship Id="rId49" Type="http://schemas.openxmlformats.org/officeDocument/2006/relationships/tags" Target="../tags/tag591.xml"/><Relationship Id="rId57" Type="http://schemas.openxmlformats.org/officeDocument/2006/relationships/tags" Target="../tags/tag599.xml"/><Relationship Id="rId10" Type="http://schemas.openxmlformats.org/officeDocument/2006/relationships/tags" Target="../tags/tag552.xml"/><Relationship Id="rId31" Type="http://schemas.openxmlformats.org/officeDocument/2006/relationships/tags" Target="../tags/tag573.xml"/><Relationship Id="rId44" Type="http://schemas.openxmlformats.org/officeDocument/2006/relationships/tags" Target="../tags/tag586.xml"/><Relationship Id="rId52" Type="http://schemas.openxmlformats.org/officeDocument/2006/relationships/tags" Target="../tags/tag594.xml"/><Relationship Id="rId60" Type="http://schemas.openxmlformats.org/officeDocument/2006/relationships/tags" Target="../tags/tag602.xml"/><Relationship Id="rId65" Type="http://schemas.openxmlformats.org/officeDocument/2006/relationships/tags" Target="../tags/tag607.xml"/><Relationship Id="rId73" Type="http://schemas.openxmlformats.org/officeDocument/2006/relationships/tags" Target="../tags/tag615.xml"/><Relationship Id="rId78" Type="http://schemas.openxmlformats.org/officeDocument/2006/relationships/tags" Target="../tags/tag620.xml"/><Relationship Id="rId81" Type="http://schemas.openxmlformats.org/officeDocument/2006/relationships/tags" Target="../tags/tag623.xml"/><Relationship Id="rId86" Type="http://schemas.openxmlformats.org/officeDocument/2006/relationships/image" Target="../media/image19.png"/><Relationship Id="rId4" Type="http://schemas.openxmlformats.org/officeDocument/2006/relationships/tags" Target="../tags/tag546.xml"/><Relationship Id="rId9" Type="http://schemas.openxmlformats.org/officeDocument/2006/relationships/tags" Target="../tags/tag551.xml"/><Relationship Id="rId13" Type="http://schemas.openxmlformats.org/officeDocument/2006/relationships/tags" Target="../tags/tag555.xml"/><Relationship Id="rId18" Type="http://schemas.openxmlformats.org/officeDocument/2006/relationships/tags" Target="../tags/tag560.xml"/><Relationship Id="rId39" Type="http://schemas.openxmlformats.org/officeDocument/2006/relationships/tags" Target="../tags/tag581.xml"/><Relationship Id="rId34" Type="http://schemas.openxmlformats.org/officeDocument/2006/relationships/tags" Target="../tags/tag576.xml"/><Relationship Id="rId50" Type="http://schemas.openxmlformats.org/officeDocument/2006/relationships/tags" Target="../tags/tag592.xml"/><Relationship Id="rId55" Type="http://schemas.openxmlformats.org/officeDocument/2006/relationships/tags" Target="../tags/tag597.xml"/><Relationship Id="rId76" Type="http://schemas.openxmlformats.org/officeDocument/2006/relationships/tags" Target="../tags/tag618.xml"/><Relationship Id="rId7" Type="http://schemas.openxmlformats.org/officeDocument/2006/relationships/tags" Target="../tags/tag549.xml"/><Relationship Id="rId71" Type="http://schemas.openxmlformats.org/officeDocument/2006/relationships/tags" Target="../tags/tag613.xml"/><Relationship Id="rId2" Type="http://schemas.openxmlformats.org/officeDocument/2006/relationships/tags" Target="../tags/tag544.xml"/><Relationship Id="rId29" Type="http://schemas.openxmlformats.org/officeDocument/2006/relationships/tags" Target="../tags/tag571.xml"/><Relationship Id="rId24" Type="http://schemas.openxmlformats.org/officeDocument/2006/relationships/tags" Target="../tags/tag566.xml"/><Relationship Id="rId40" Type="http://schemas.openxmlformats.org/officeDocument/2006/relationships/tags" Target="../tags/tag582.xml"/><Relationship Id="rId45" Type="http://schemas.openxmlformats.org/officeDocument/2006/relationships/tags" Target="../tags/tag587.xml"/><Relationship Id="rId66" Type="http://schemas.openxmlformats.org/officeDocument/2006/relationships/tags" Target="../tags/tag608.xml"/><Relationship Id="rId87" Type="http://schemas.openxmlformats.org/officeDocument/2006/relationships/image" Target="../media/image18.png"/><Relationship Id="rId61" Type="http://schemas.openxmlformats.org/officeDocument/2006/relationships/tags" Target="../tags/tag603.xml"/><Relationship Id="rId82" Type="http://schemas.openxmlformats.org/officeDocument/2006/relationships/tags" Target="../tags/tag62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52.xml"/><Relationship Id="rId21" Type="http://schemas.openxmlformats.org/officeDocument/2006/relationships/tags" Target="../tags/tag647.xml"/><Relationship Id="rId42" Type="http://schemas.openxmlformats.org/officeDocument/2006/relationships/tags" Target="../tags/tag668.xml"/><Relationship Id="rId47" Type="http://schemas.openxmlformats.org/officeDocument/2006/relationships/tags" Target="../tags/tag673.xml"/><Relationship Id="rId63" Type="http://schemas.openxmlformats.org/officeDocument/2006/relationships/tags" Target="../tags/tag689.xml"/><Relationship Id="rId68" Type="http://schemas.openxmlformats.org/officeDocument/2006/relationships/tags" Target="../tags/tag694.xml"/><Relationship Id="rId84" Type="http://schemas.openxmlformats.org/officeDocument/2006/relationships/tags" Target="../tags/tag710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642.xml"/><Relationship Id="rId11" Type="http://schemas.openxmlformats.org/officeDocument/2006/relationships/tags" Target="../tags/tag637.xml"/><Relationship Id="rId32" Type="http://schemas.openxmlformats.org/officeDocument/2006/relationships/tags" Target="../tags/tag658.xml"/><Relationship Id="rId37" Type="http://schemas.openxmlformats.org/officeDocument/2006/relationships/tags" Target="../tags/tag663.xml"/><Relationship Id="rId53" Type="http://schemas.openxmlformats.org/officeDocument/2006/relationships/tags" Target="../tags/tag679.xml"/><Relationship Id="rId58" Type="http://schemas.openxmlformats.org/officeDocument/2006/relationships/tags" Target="../tags/tag684.xml"/><Relationship Id="rId74" Type="http://schemas.openxmlformats.org/officeDocument/2006/relationships/tags" Target="../tags/tag700.xml"/><Relationship Id="rId79" Type="http://schemas.openxmlformats.org/officeDocument/2006/relationships/tags" Target="../tags/tag705.xml"/><Relationship Id="rId5" Type="http://schemas.openxmlformats.org/officeDocument/2006/relationships/tags" Target="../tags/tag631.xml"/><Relationship Id="rId90" Type="http://schemas.openxmlformats.org/officeDocument/2006/relationships/image" Target="../media/image20.png"/><Relationship Id="rId14" Type="http://schemas.openxmlformats.org/officeDocument/2006/relationships/tags" Target="../tags/tag640.xml"/><Relationship Id="rId22" Type="http://schemas.openxmlformats.org/officeDocument/2006/relationships/tags" Target="../tags/tag648.xml"/><Relationship Id="rId27" Type="http://schemas.openxmlformats.org/officeDocument/2006/relationships/tags" Target="../tags/tag653.xml"/><Relationship Id="rId30" Type="http://schemas.openxmlformats.org/officeDocument/2006/relationships/tags" Target="../tags/tag656.xml"/><Relationship Id="rId35" Type="http://schemas.openxmlformats.org/officeDocument/2006/relationships/tags" Target="../tags/tag661.xml"/><Relationship Id="rId43" Type="http://schemas.openxmlformats.org/officeDocument/2006/relationships/tags" Target="../tags/tag669.xml"/><Relationship Id="rId48" Type="http://schemas.openxmlformats.org/officeDocument/2006/relationships/tags" Target="../tags/tag674.xml"/><Relationship Id="rId56" Type="http://schemas.openxmlformats.org/officeDocument/2006/relationships/tags" Target="../tags/tag682.xml"/><Relationship Id="rId64" Type="http://schemas.openxmlformats.org/officeDocument/2006/relationships/tags" Target="../tags/tag690.xml"/><Relationship Id="rId69" Type="http://schemas.openxmlformats.org/officeDocument/2006/relationships/tags" Target="../tags/tag695.xml"/><Relationship Id="rId77" Type="http://schemas.openxmlformats.org/officeDocument/2006/relationships/tags" Target="../tags/tag703.xml"/><Relationship Id="rId8" Type="http://schemas.openxmlformats.org/officeDocument/2006/relationships/tags" Target="../tags/tag634.xml"/><Relationship Id="rId51" Type="http://schemas.openxmlformats.org/officeDocument/2006/relationships/tags" Target="../tags/tag677.xml"/><Relationship Id="rId72" Type="http://schemas.openxmlformats.org/officeDocument/2006/relationships/tags" Target="../tags/tag698.xml"/><Relationship Id="rId80" Type="http://schemas.openxmlformats.org/officeDocument/2006/relationships/tags" Target="../tags/tag706.xml"/><Relationship Id="rId85" Type="http://schemas.openxmlformats.org/officeDocument/2006/relationships/tags" Target="../tags/tag711.xml"/><Relationship Id="rId3" Type="http://schemas.openxmlformats.org/officeDocument/2006/relationships/tags" Target="../tags/tag629.xml"/><Relationship Id="rId12" Type="http://schemas.openxmlformats.org/officeDocument/2006/relationships/tags" Target="../tags/tag638.xml"/><Relationship Id="rId17" Type="http://schemas.openxmlformats.org/officeDocument/2006/relationships/tags" Target="../tags/tag643.xml"/><Relationship Id="rId25" Type="http://schemas.openxmlformats.org/officeDocument/2006/relationships/tags" Target="../tags/tag651.xml"/><Relationship Id="rId33" Type="http://schemas.openxmlformats.org/officeDocument/2006/relationships/tags" Target="../tags/tag659.xml"/><Relationship Id="rId38" Type="http://schemas.openxmlformats.org/officeDocument/2006/relationships/tags" Target="../tags/tag664.xml"/><Relationship Id="rId46" Type="http://schemas.openxmlformats.org/officeDocument/2006/relationships/tags" Target="../tags/tag672.xml"/><Relationship Id="rId59" Type="http://schemas.openxmlformats.org/officeDocument/2006/relationships/tags" Target="../tags/tag685.xml"/><Relationship Id="rId67" Type="http://schemas.openxmlformats.org/officeDocument/2006/relationships/tags" Target="../tags/tag693.xml"/><Relationship Id="rId20" Type="http://schemas.openxmlformats.org/officeDocument/2006/relationships/tags" Target="../tags/tag646.xml"/><Relationship Id="rId41" Type="http://schemas.openxmlformats.org/officeDocument/2006/relationships/tags" Target="../tags/tag667.xml"/><Relationship Id="rId54" Type="http://schemas.openxmlformats.org/officeDocument/2006/relationships/tags" Target="../tags/tag680.xml"/><Relationship Id="rId62" Type="http://schemas.openxmlformats.org/officeDocument/2006/relationships/tags" Target="../tags/tag688.xml"/><Relationship Id="rId70" Type="http://schemas.openxmlformats.org/officeDocument/2006/relationships/tags" Target="../tags/tag696.xml"/><Relationship Id="rId75" Type="http://schemas.openxmlformats.org/officeDocument/2006/relationships/tags" Target="../tags/tag701.xml"/><Relationship Id="rId83" Type="http://schemas.openxmlformats.org/officeDocument/2006/relationships/tags" Target="../tags/tag709.xml"/><Relationship Id="rId88" Type="http://schemas.openxmlformats.org/officeDocument/2006/relationships/tags" Target="../tags/tag714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5" Type="http://schemas.openxmlformats.org/officeDocument/2006/relationships/tags" Target="../tags/tag641.xml"/><Relationship Id="rId23" Type="http://schemas.openxmlformats.org/officeDocument/2006/relationships/tags" Target="../tags/tag649.xml"/><Relationship Id="rId28" Type="http://schemas.openxmlformats.org/officeDocument/2006/relationships/tags" Target="../tags/tag654.xml"/><Relationship Id="rId36" Type="http://schemas.openxmlformats.org/officeDocument/2006/relationships/tags" Target="../tags/tag662.xml"/><Relationship Id="rId49" Type="http://schemas.openxmlformats.org/officeDocument/2006/relationships/tags" Target="../tags/tag675.xml"/><Relationship Id="rId57" Type="http://schemas.openxmlformats.org/officeDocument/2006/relationships/tags" Target="../tags/tag683.xml"/><Relationship Id="rId10" Type="http://schemas.openxmlformats.org/officeDocument/2006/relationships/tags" Target="../tags/tag636.xml"/><Relationship Id="rId31" Type="http://schemas.openxmlformats.org/officeDocument/2006/relationships/tags" Target="../tags/tag657.xml"/><Relationship Id="rId44" Type="http://schemas.openxmlformats.org/officeDocument/2006/relationships/tags" Target="../tags/tag670.xml"/><Relationship Id="rId52" Type="http://schemas.openxmlformats.org/officeDocument/2006/relationships/tags" Target="../tags/tag678.xml"/><Relationship Id="rId60" Type="http://schemas.openxmlformats.org/officeDocument/2006/relationships/tags" Target="../tags/tag686.xml"/><Relationship Id="rId65" Type="http://schemas.openxmlformats.org/officeDocument/2006/relationships/tags" Target="../tags/tag691.xml"/><Relationship Id="rId73" Type="http://schemas.openxmlformats.org/officeDocument/2006/relationships/tags" Target="../tags/tag699.xml"/><Relationship Id="rId78" Type="http://schemas.openxmlformats.org/officeDocument/2006/relationships/tags" Target="../tags/tag704.xml"/><Relationship Id="rId81" Type="http://schemas.openxmlformats.org/officeDocument/2006/relationships/tags" Target="../tags/tag707.xml"/><Relationship Id="rId86" Type="http://schemas.openxmlformats.org/officeDocument/2006/relationships/tags" Target="../tags/tag712.xml"/><Relationship Id="rId4" Type="http://schemas.openxmlformats.org/officeDocument/2006/relationships/tags" Target="../tags/tag630.xml"/><Relationship Id="rId9" Type="http://schemas.openxmlformats.org/officeDocument/2006/relationships/tags" Target="../tags/tag635.xml"/><Relationship Id="rId13" Type="http://schemas.openxmlformats.org/officeDocument/2006/relationships/tags" Target="../tags/tag639.xml"/><Relationship Id="rId18" Type="http://schemas.openxmlformats.org/officeDocument/2006/relationships/tags" Target="../tags/tag644.xml"/><Relationship Id="rId39" Type="http://schemas.openxmlformats.org/officeDocument/2006/relationships/tags" Target="../tags/tag665.xml"/><Relationship Id="rId34" Type="http://schemas.openxmlformats.org/officeDocument/2006/relationships/tags" Target="../tags/tag660.xml"/><Relationship Id="rId50" Type="http://schemas.openxmlformats.org/officeDocument/2006/relationships/tags" Target="../tags/tag676.xml"/><Relationship Id="rId55" Type="http://schemas.openxmlformats.org/officeDocument/2006/relationships/tags" Target="../tags/tag681.xml"/><Relationship Id="rId76" Type="http://schemas.openxmlformats.org/officeDocument/2006/relationships/tags" Target="../tags/tag702.xml"/><Relationship Id="rId7" Type="http://schemas.openxmlformats.org/officeDocument/2006/relationships/tags" Target="../tags/tag633.xml"/><Relationship Id="rId71" Type="http://schemas.openxmlformats.org/officeDocument/2006/relationships/tags" Target="../tags/tag697.xml"/><Relationship Id="rId2" Type="http://schemas.openxmlformats.org/officeDocument/2006/relationships/tags" Target="../tags/tag628.xml"/><Relationship Id="rId29" Type="http://schemas.openxmlformats.org/officeDocument/2006/relationships/tags" Target="../tags/tag655.xml"/><Relationship Id="rId24" Type="http://schemas.openxmlformats.org/officeDocument/2006/relationships/tags" Target="../tags/tag650.xml"/><Relationship Id="rId40" Type="http://schemas.openxmlformats.org/officeDocument/2006/relationships/tags" Target="../tags/tag666.xml"/><Relationship Id="rId45" Type="http://schemas.openxmlformats.org/officeDocument/2006/relationships/tags" Target="../tags/tag671.xml"/><Relationship Id="rId66" Type="http://schemas.openxmlformats.org/officeDocument/2006/relationships/tags" Target="../tags/tag692.xml"/><Relationship Id="rId87" Type="http://schemas.openxmlformats.org/officeDocument/2006/relationships/tags" Target="../tags/tag713.xml"/><Relationship Id="rId61" Type="http://schemas.openxmlformats.org/officeDocument/2006/relationships/tags" Target="../tags/tag687.xml"/><Relationship Id="rId82" Type="http://schemas.openxmlformats.org/officeDocument/2006/relationships/tags" Target="../tags/tag708.xml"/><Relationship Id="rId19" Type="http://schemas.openxmlformats.org/officeDocument/2006/relationships/tags" Target="../tags/tag6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6.jpeg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slideLayout" Target="../slideLayouts/slideLayout2.xml"/><Relationship Id="rId16" Type="http://schemas.openxmlformats.org/officeDocument/2006/relationships/tags" Target="../tags/tag95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5" Type="http://schemas.openxmlformats.org/officeDocument/2006/relationships/tags" Target="../tags/tag84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56" Type="http://schemas.openxmlformats.org/officeDocument/2006/relationships/tags" Target="../tags/tag135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77" Type="http://schemas.openxmlformats.org/officeDocument/2006/relationships/tags" Target="../tags/tag156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tags" Target="../tags/tag125.xml"/><Relationship Id="rId59" Type="http://schemas.openxmlformats.org/officeDocument/2006/relationships/tags" Target="../tags/tag138.xml"/><Relationship Id="rId67" Type="http://schemas.openxmlformats.org/officeDocument/2006/relationships/tags" Target="../tags/tag146.xml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54" Type="http://schemas.openxmlformats.org/officeDocument/2006/relationships/tags" Target="../tags/tag133.xml"/><Relationship Id="rId62" Type="http://schemas.openxmlformats.org/officeDocument/2006/relationships/tags" Target="../tags/tag141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9" Type="http://schemas.openxmlformats.org/officeDocument/2006/relationships/tags" Target="../tags/tag186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tags" Target="../tags/tag175.xml"/><Relationship Id="rId51" Type="http://schemas.openxmlformats.org/officeDocument/2006/relationships/tags" Target="../tags/tag218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image" Target="../media/image7.jpeg"/><Relationship Id="rId20" Type="http://schemas.openxmlformats.org/officeDocument/2006/relationships/tags" Target="../tags/tag18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tags" Target="../tags/tag177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52" Type="http://schemas.openxmlformats.org/officeDocument/2006/relationships/tags" Target="../tags/tag21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50.xml"/><Relationship Id="rId117" Type="http://schemas.openxmlformats.org/officeDocument/2006/relationships/tags" Target="../tags/tag341.xml"/><Relationship Id="rId21" Type="http://schemas.openxmlformats.org/officeDocument/2006/relationships/tags" Target="../tags/tag245.xml"/><Relationship Id="rId42" Type="http://schemas.openxmlformats.org/officeDocument/2006/relationships/tags" Target="../tags/tag266.xml"/><Relationship Id="rId47" Type="http://schemas.openxmlformats.org/officeDocument/2006/relationships/tags" Target="../tags/tag271.xml"/><Relationship Id="rId63" Type="http://schemas.openxmlformats.org/officeDocument/2006/relationships/tags" Target="../tags/tag287.xml"/><Relationship Id="rId68" Type="http://schemas.openxmlformats.org/officeDocument/2006/relationships/tags" Target="../tags/tag292.xml"/><Relationship Id="rId84" Type="http://schemas.openxmlformats.org/officeDocument/2006/relationships/tags" Target="../tags/tag308.xml"/><Relationship Id="rId89" Type="http://schemas.openxmlformats.org/officeDocument/2006/relationships/tags" Target="../tags/tag313.xml"/><Relationship Id="rId112" Type="http://schemas.openxmlformats.org/officeDocument/2006/relationships/tags" Target="../tags/tag336.xml"/><Relationship Id="rId16" Type="http://schemas.openxmlformats.org/officeDocument/2006/relationships/tags" Target="../tags/tag240.xml"/><Relationship Id="rId107" Type="http://schemas.openxmlformats.org/officeDocument/2006/relationships/tags" Target="../tags/tag331.xml"/><Relationship Id="rId11" Type="http://schemas.openxmlformats.org/officeDocument/2006/relationships/tags" Target="../tags/tag235.xml"/><Relationship Id="rId32" Type="http://schemas.openxmlformats.org/officeDocument/2006/relationships/tags" Target="../tags/tag256.xml"/><Relationship Id="rId37" Type="http://schemas.openxmlformats.org/officeDocument/2006/relationships/tags" Target="../tags/tag261.xml"/><Relationship Id="rId53" Type="http://schemas.openxmlformats.org/officeDocument/2006/relationships/tags" Target="../tags/tag277.xml"/><Relationship Id="rId58" Type="http://schemas.openxmlformats.org/officeDocument/2006/relationships/tags" Target="../tags/tag282.xml"/><Relationship Id="rId74" Type="http://schemas.openxmlformats.org/officeDocument/2006/relationships/tags" Target="../tags/tag298.xml"/><Relationship Id="rId79" Type="http://schemas.openxmlformats.org/officeDocument/2006/relationships/tags" Target="../tags/tag303.xml"/><Relationship Id="rId102" Type="http://schemas.openxmlformats.org/officeDocument/2006/relationships/tags" Target="../tags/tag326.xml"/><Relationship Id="rId123" Type="http://schemas.openxmlformats.org/officeDocument/2006/relationships/tags" Target="../tags/tag347.xml"/><Relationship Id="rId128" Type="http://schemas.openxmlformats.org/officeDocument/2006/relationships/image" Target="../media/image7.jpeg"/><Relationship Id="rId5" Type="http://schemas.openxmlformats.org/officeDocument/2006/relationships/tags" Target="../tags/tag229.xml"/><Relationship Id="rId90" Type="http://schemas.openxmlformats.org/officeDocument/2006/relationships/tags" Target="../tags/tag314.xml"/><Relationship Id="rId95" Type="http://schemas.openxmlformats.org/officeDocument/2006/relationships/tags" Target="../tags/tag319.xml"/><Relationship Id="rId22" Type="http://schemas.openxmlformats.org/officeDocument/2006/relationships/tags" Target="../tags/tag246.xml"/><Relationship Id="rId27" Type="http://schemas.openxmlformats.org/officeDocument/2006/relationships/tags" Target="../tags/tag251.xml"/><Relationship Id="rId43" Type="http://schemas.openxmlformats.org/officeDocument/2006/relationships/tags" Target="../tags/tag267.xml"/><Relationship Id="rId48" Type="http://schemas.openxmlformats.org/officeDocument/2006/relationships/tags" Target="../tags/tag272.xml"/><Relationship Id="rId64" Type="http://schemas.openxmlformats.org/officeDocument/2006/relationships/tags" Target="../tags/tag288.xml"/><Relationship Id="rId69" Type="http://schemas.openxmlformats.org/officeDocument/2006/relationships/tags" Target="../tags/tag293.xml"/><Relationship Id="rId113" Type="http://schemas.openxmlformats.org/officeDocument/2006/relationships/tags" Target="../tags/tag337.xml"/><Relationship Id="rId118" Type="http://schemas.openxmlformats.org/officeDocument/2006/relationships/tags" Target="../tags/tag342.xml"/><Relationship Id="rId80" Type="http://schemas.openxmlformats.org/officeDocument/2006/relationships/tags" Target="../tags/tag304.xml"/><Relationship Id="rId85" Type="http://schemas.openxmlformats.org/officeDocument/2006/relationships/tags" Target="../tags/tag309.xml"/><Relationship Id="rId12" Type="http://schemas.openxmlformats.org/officeDocument/2006/relationships/tags" Target="../tags/tag236.xml"/><Relationship Id="rId17" Type="http://schemas.openxmlformats.org/officeDocument/2006/relationships/tags" Target="../tags/tag241.xml"/><Relationship Id="rId33" Type="http://schemas.openxmlformats.org/officeDocument/2006/relationships/tags" Target="../tags/tag257.xml"/><Relationship Id="rId38" Type="http://schemas.openxmlformats.org/officeDocument/2006/relationships/tags" Target="../tags/tag262.xml"/><Relationship Id="rId59" Type="http://schemas.openxmlformats.org/officeDocument/2006/relationships/tags" Target="../tags/tag283.xml"/><Relationship Id="rId103" Type="http://schemas.openxmlformats.org/officeDocument/2006/relationships/tags" Target="../tags/tag327.xml"/><Relationship Id="rId108" Type="http://schemas.openxmlformats.org/officeDocument/2006/relationships/tags" Target="../tags/tag332.xml"/><Relationship Id="rId124" Type="http://schemas.openxmlformats.org/officeDocument/2006/relationships/tags" Target="../tags/tag348.xml"/><Relationship Id="rId54" Type="http://schemas.openxmlformats.org/officeDocument/2006/relationships/tags" Target="../tags/tag278.xml"/><Relationship Id="rId70" Type="http://schemas.openxmlformats.org/officeDocument/2006/relationships/tags" Target="../tags/tag294.xml"/><Relationship Id="rId75" Type="http://schemas.openxmlformats.org/officeDocument/2006/relationships/tags" Target="../tags/tag299.xml"/><Relationship Id="rId91" Type="http://schemas.openxmlformats.org/officeDocument/2006/relationships/tags" Target="../tags/tag315.xml"/><Relationship Id="rId96" Type="http://schemas.openxmlformats.org/officeDocument/2006/relationships/tags" Target="../tags/tag320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23" Type="http://schemas.openxmlformats.org/officeDocument/2006/relationships/tags" Target="../tags/tag247.xml"/><Relationship Id="rId28" Type="http://schemas.openxmlformats.org/officeDocument/2006/relationships/tags" Target="../tags/tag252.xml"/><Relationship Id="rId49" Type="http://schemas.openxmlformats.org/officeDocument/2006/relationships/tags" Target="../tags/tag273.xml"/><Relationship Id="rId114" Type="http://schemas.openxmlformats.org/officeDocument/2006/relationships/tags" Target="../tags/tag338.xml"/><Relationship Id="rId119" Type="http://schemas.openxmlformats.org/officeDocument/2006/relationships/tags" Target="../tags/tag343.xml"/><Relationship Id="rId44" Type="http://schemas.openxmlformats.org/officeDocument/2006/relationships/tags" Target="../tags/tag268.xml"/><Relationship Id="rId60" Type="http://schemas.openxmlformats.org/officeDocument/2006/relationships/tags" Target="../tags/tag284.xml"/><Relationship Id="rId65" Type="http://schemas.openxmlformats.org/officeDocument/2006/relationships/tags" Target="../tags/tag289.xml"/><Relationship Id="rId81" Type="http://schemas.openxmlformats.org/officeDocument/2006/relationships/tags" Target="../tags/tag305.xml"/><Relationship Id="rId86" Type="http://schemas.openxmlformats.org/officeDocument/2006/relationships/tags" Target="../tags/tag310.xml"/><Relationship Id="rId13" Type="http://schemas.openxmlformats.org/officeDocument/2006/relationships/tags" Target="../tags/tag237.xml"/><Relationship Id="rId18" Type="http://schemas.openxmlformats.org/officeDocument/2006/relationships/tags" Target="../tags/tag242.xml"/><Relationship Id="rId39" Type="http://schemas.openxmlformats.org/officeDocument/2006/relationships/tags" Target="../tags/tag263.xml"/><Relationship Id="rId109" Type="http://schemas.openxmlformats.org/officeDocument/2006/relationships/tags" Target="../tags/tag333.xml"/><Relationship Id="rId34" Type="http://schemas.openxmlformats.org/officeDocument/2006/relationships/tags" Target="../tags/tag258.xml"/><Relationship Id="rId50" Type="http://schemas.openxmlformats.org/officeDocument/2006/relationships/tags" Target="../tags/tag274.xml"/><Relationship Id="rId55" Type="http://schemas.openxmlformats.org/officeDocument/2006/relationships/tags" Target="../tags/tag279.xml"/><Relationship Id="rId76" Type="http://schemas.openxmlformats.org/officeDocument/2006/relationships/tags" Target="../tags/tag300.xml"/><Relationship Id="rId97" Type="http://schemas.openxmlformats.org/officeDocument/2006/relationships/tags" Target="../tags/tag321.xml"/><Relationship Id="rId104" Type="http://schemas.openxmlformats.org/officeDocument/2006/relationships/tags" Target="../tags/tag328.xml"/><Relationship Id="rId120" Type="http://schemas.openxmlformats.org/officeDocument/2006/relationships/tags" Target="../tags/tag344.xml"/><Relationship Id="rId125" Type="http://schemas.openxmlformats.org/officeDocument/2006/relationships/tags" Target="../tags/tag349.xml"/><Relationship Id="rId7" Type="http://schemas.openxmlformats.org/officeDocument/2006/relationships/tags" Target="../tags/tag231.xml"/><Relationship Id="rId71" Type="http://schemas.openxmlformats.org/officeDocument/2006/relationships/tags" Target="../tags/tag295.xml"/><Relationship Id="rId92" Type="http://schemas.openxmlformats.org/officeDocument/2006/relationships/tags" Target="../tags/tag316.xml"/><Relationship Id="rId2" Type="http://schemas.openxmlformats.org/officeDocument/2006/relationships/tags" Target="../tags/tag226.xml"/><Relationship Id="rId29" Type="http://schemas.openxmlformats.org/officeDocument/2006/relationships/tags" Target="../tags/tag253.xml"/><Relationship Id="rId24" Type="http://schemas.openxmlformats.org/officeDocument/2006/relationships/tags" Target="../tags/tag248.xml"/><Relationship Id="rId40" Type="http://schemas.openxmlformats.org/officeDocument/2006/relationships/tags" Target="../tags/tag264.xml"/><Relationship Id="rId45" Type="http://schemas.openxmlformats.org/officeDocument/2006/relationships/tags" Target="../tags/tag269.xml"/><Relationship Id="rId66" Type="http://schemas.openxmlformats.org/officeDocument/2006/relationships/tags" Target="../tags/tag290.xml"/><Relationship Id="rId87" Type="http://schemas.openxmlformats.org/officeDocument/2006/relationships/tags" Target="../tags/tag311.xml"/><Relationship Id="rId110" Type="http://schemas.openxmlformats.org/officeDocument/2006/relationships/tags" Target="../tags/tag334.xml"/><Relationship Id="rId115" Type="http://schemas.openxmlformats.org/officeDocument/2006/relationships/tags" Target="../tags/tag339.xml"/><Relationship Id="rId61" Type="http://schemas.openxmlformats.org/officeDocument/2006/relationships/tags" Target="../tags/tag285.xml"/><Relationship Id="rId82" Type="http://schemas.openxmlformats.org/officeDocument/2006/relationships/tags" Target="../tags/tag306.xml"/><Relationship Id="rId19" Type="http://schemas.openxmlformats.org/officeDocument/2006/relationships/tags" Target="../tags/tag243.xml"/><Relationship Id="rId14" Type="http://schemas.openxmlformats.org/officeDocument/2006/relationships/tags" Target="../tags/tag238.xml"/><Relationship Id="rId30" Type="http://schemas.openxmlformats.org/officeDocument/2006/relationships/tags" Target="../tags/tag254.xml"/><Relationship Id="rId35" Type="http://schemas.openxmlformats.org/officeDocument/2006/relationships/tags" Target="../tags/tag259.xml"/><Relationship Id="rId56" Type="http://schemas.openxmlformats.org/officeDocument/2006/relationships/tags" Target="../tags/tag280.xml"/><Relationship Id="rId77" Type="http://schemas.openxmlformats.org/officeDocument/2006/relationships/tags" Target="../tags/tag301.xml"/><Relationship Id="rId100" Type="http://schemas.openxmlformats.org/officeDocument/2006/relationships/tags" Target="../tags/tag324.xml"/><Relationship Id="rId105" Type="http://schemas.openxmlformats.org/officeDocument/2006/relationships/tags" Target="../tags/tag329.xml"/><Relationship Id="rId126" Type="http://schemas.openxmlformats.org/officeDocument/2006/relationships/slideLayout" Target="../slideLayouts/slideLayout2.xml"/><Relationship Id="rId8" Type="http://schemas.openxmlformats.org/officeDocument/2006/relationships/tags" Target="../tags/tag232.xml"/><Relationship Id="rId51" Type="http://schemas.openxmlformats.org/officeDocument/2006/relationships/tags" Target="../tags/tag275.xml"/><Relationship Id="rId72" Type="http://schemas.openxmlformats.org/officeDocument/2006/relationships/tags" Target="../tags/tag296.xml"/><Relationship Id="rId93" Type="http://schemas.openxmlformats.org/officeDocument/2006/relationships/tags" Target="../tags/tag317.xml"/><Relationship Id="rId98" Type="http://schemas.openxmlformats.org/officeDocument/2006/relationships/tags" Target="../tags/tag322.xml"/><Relationship Id="rId121" Type="http://schemas.openxmlformats.org/officeDocument/2006/relationships/tags" Target="../tags/tag345.xml"/><Relationship Id="rId3" Type="http://schemas.openxmlformats.org/officeDocument/2006/relationships/tags" Target="../tags/tag227.xml"/><Relationship Id="rId25" Type="http://schemas.openxmlformats.org/officeDocument/2006/relationships/tags" Target="../tags/tag249.xml"/><Relationship Id="rId46" Type="http://schemas.openxmlformats.org/officeDocument/2006/relationships/tags" Target="../tags/tag270.xml"/><Relationship Id="rId67" Type="http://schemas.openxmlformats.org/officeDocument/2006/relationships/tags" Target="../tags/tag291.xml"/><Relationship Id="rId116" Type="http://schemas.openxmlformats.org/officeDocument/2006/relationships/tags" Target="../tags/tag340.xml"/><Relationship Id="rId20" Type="http://schemas.openxmlformats.org/officeDocument/2006/relationships/tags" Target="../tags/tag244.xml"/><Relationship Id="rId41" Type="http://schemas.openxmlformats.org/officeDocument/2006/relationships/tags" Target="../tags/tag265.xml"/><Relationship Id="rId62" Type="http://schemas.openxmlformats.org/officeDocument/2006/relationships/tags" Target="../tags/tag286.xml"/><Relationship Id="rId83" Type="http://schemas.openxmlformats.org/officeDocument/2006/relationships/tags" Target="../tags/tag307.xml"/><Relationship Id="rId88" Type="http://schemas.openxmlformats.org/officeDocument/2006/relationships/tags" Target="../tags/tag312.xml"/><Relationship Id="rId111" Type="http://schemas.openxmlformats.org/officeDocument/2006/relationships/tags" Target="../tags/tag335.xml"/><Relationship Id="rId15" Type="http://schemas.openxmlformats.org/officeDocument/2006/relationships/tags" Target="../tags/tag239.xml"/><Relationship Id="rId36" Type="http://schemas.openxmlformats.org/officeDocument/2006/relationships/tags" Target="../tags/tag260.xml"/><Relationship Id="rId57" Type="http://schemas.openxmlformats.org/officeDocument/2006/relationships/tags" Target="../tags/tag281.xml"/><Relationship Id="rId106" Type="http://schemas.openxmlformats.org/officeDocument/2006/relationships/tags" Target="../tags/tag330.xml"/><Relationship Id="rId127" Type="http://schemas.openxmlformats.org/officeDocument/2006/relationships/image" Target="../media/image8.jpeg"/><Relationship Id="rId10" Type="http://schemas.openxmlformats.org/officeDocument/2006/relationships/tags" Target="../tags/tag234.xml"/><Relationship Id="rId31" Type="http://schemas.openxmlformats.org/officeDocument/2006/relationships/tags" Target="../tags/tag255.xml"/><Relationship Id="rId52" Type="http://schemas.openxmlformats.org/officeDocument/2006/relationships/tags" Target="../tags/tag276.xml"/><Relationship Id="rId73" Type="http://schemas.openxmlformats.org/officeDocument/2006/relationships/tags" Target="../tags/tag297.xml"/><Relationship Id="rId78" Type="http://schemas.openxmlformats.org/officeDocument/2006/relationships/tags" Target="../tags/tag302.xml"/><Relationship Id="rId94" Type="http://schemas.openxmlformats.org/officeDocument/2006/relationships/tags" Target="../tags/tag318.xml"/><Relationship Id="rId99" Type="http://schemas.openxmlformats.org/officeDocument/2006/relationships/tags" Target="../tags/tag323.xml"/><Relationship Id="rId101" Type="http://schemas.openxmlformats.org/officeDocument/2006/relationships/tags" Target="../tags/tag325.xml"/><Relationship Id="rId122" Type="http://schemas.openxmlformats.org/officeDocument/2006/relationships/tags" Target="../tags/tag346.xml"/><Relationship Id="rId4" Type="http://schemas.openxmlformats.org/officeDocument/2006/relationships/tags" Target="../tags/tag228.xml"/><Relationship Id="rId9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0858-8DEE-4B39-BBAE-AB19DA0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7A454-323E-4A43-B659-0C0E6B2C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AC782E-4533-403E-97EE-F0D8E656CC8F}"/>
              </a:ext>
            </a:extLst>
          </p:cNvPr>
          <p:cNvGrpSpPr/>
          <p:nvPr/>
        </p:nvGrpSpPr>
        <p:grpSpPr>
          <a:xfrm>
            <a:off x="523889" y="-28341"/>
            <a:ext cx="5038725" cy="6587465"/>
            <a:chOff x="-1059" y="4227"/>
            <a:chExt cx="4262" cy="5572"/>
          </a:xfrm>
        </p:grpSpPr>
        <p:pic>
          <p:nvPicPr>
            <p:cNvPr id="5" name="图片 4" descr="bd673e5a081f6aa1601466975b97c65">
              <a:extLst>
                <a:ext uri="{FF2B5EF4-FFF2-40B4-BE49-F238E27FC236}">
                  <a16:creationId xmlns:a16="http://schemas.microsoft.com/office/drawing/2014/main" id="{C7B10B33-F8ED-47EF-9035-5D5CD53967EB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8805" t="20291" r="11101" b="1101"/>
            <a:stretch>
              <a:fillRect/>
            </a:stretch>
          </p:blipFill>
          <p:spPr>
            <a:xfrm>
              <a:off x="-1059" y="4227"/>
              <a:ext cx="4263" cy="557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581184-C97F-4249-86BB-81A4B4A72791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676" y="6669"/>
              <a:ext cx="637" cy="80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EAB64973-50E0-4D46-81F2-26E084B60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6200000">
              <a:off x="331" y="6396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5229BFAD-C833-4CC9-AD21-D46C25E5F02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6200000">
              <a:off x="453" y="6596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03451-9E16-4603-8E28-A11A0212FB53}"/>
              </a:ext>
            </a:extLst>
          </p:cNvPr>
          <p:cNvGrpSpPr/>
          <p:nvPr/>
        </p:nvGrpSpPr>
        <p:grpSpPr>
          <a:xfrm>
            <a:off x="6383700" y="-28341"/>
            <a:ext cx="6105315" cy="7523460"/>
            <a:chOff x="6239467" y="-28341"/>
            <a:chExt cx="6105315" cy="7523460"/>
          </a:xfrm>
        </p:grpSpPr>
        <p:pic>
          <p:nvPicPr>
            <p:cNvPr id="10" name="图片 9" descr="58f406186ef11be619411f722836464">
              <a:extLst>
                <a:ext uri="{FF2B5EF4-FFF2-40B4-BE49-F238E27FC236}">
                  <a16:creationId xmlns:a16="http://schemas.microsoft.com/office/drawing/2014/main" id="{B020DE8B-0DF9-41FB-BBCB-F295CAE88B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/>
            <a:srcRect l="12509" t="22225" r="8097"/>
            <a:stretch>
              <a:fillRect/>
            </a:stretch>
          </p:blipFill>
          <p:spPr>
            <a:xfrm>
              <a:off x="6239467" y="-28341"/>
              <a:ext cx="5044081" cy="6588647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CA41DB0-6386-4442-BF06-4879F163E4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96805" y="4940050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1CD7A3-5985-4D83-858F-41290BF5B3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35026" y="3057241"/>
              <a:ext cx="141920" cy="14192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75625AA-0C42-42E3-A2DE-B2E0ABE51965}"/>
                </a:ext>
              </a:extLst>
            </p:cNvPr>
            <p:cNvCxnSpPr>
              <a:cxnSpLocks/>
              <a:stCxn id="12" idx="5"/>
              <a:endCxn id="11" idx="1"/>
            </p:cNvCxnSpPr>
            <p:nvPr>
              <p:custDataLst>
                <p:tags r:id="rId4"/>
              </p:custDataLst>
            </p:nvPr>
          </p:nvCxnSpPr>
          <p:spPr>
            <a:xfrm>
              <a:off x="8655659" y="3179056"/>
              <a:ext cx="1362434" cy="1783464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ADEC9DC-6919-48CF-9C9A-7FC8458FF3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6720000">
              <a:off x="8442778" y="3215719"/>
              <a:ext cx="484894" cy="484894"/>
            </a:xfrm>
            <a:prstGeom prst="arc">
              <a:avLst>
                <a:gd name="adj1" fmla="val 16044358"/>
                <a:gd name="adj2" fmla="val 21298200"/>
              </a:avLst>
            </a:prstGeom>
            <a:ln w="31750" cmpd="sng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6022AA-BCA9-4287-8741-A7DA47248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>
                <a:xfrm>
                  <a:off x="8677621" y="3626209"/>
                  <a:ext cx="361897" cy="431674"/>
                </a:xfrm>
                <a:prstGeom prst="rect">
                  <a:avLst/>
                </a:prstGeom>
                <a:blipFill>
                  <a:blip r:embed="rId20"/>
                  <a:stretch>
                    <a:fillRect l="-3333" r="-6667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E4FE-3D44-45D8-819D-E38EFF63A2B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262407" y="3477681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r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E41B57-42DD-4466-99B0-CCC7C91C074A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8733715" y="3078530"/>
              <a:ext cx="1436942" cy="18437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91E542-01C8-4CFB-8162-773E169F5720}"/>
                </a:ext>
              </a:extLst>
            </p:cNvPr>
            <p:cNvSpPr/>
            <p:nvPr/>
          </p:nvSpPr>
          <p:spPr>
            <a:xfrm>
              <a:off x="7605449" y="2325170"/>
              <a:ext cx="2029426" cy="2103968"/>
            </a:xfrm>
            <a:prstGeom prst="ellipse">
              <a:avLst/>
            </a:prstGeom>
            <a:noFill/>
            <a:ln w="31750" cmpd="sng">
              <a:solidFill>
                <a:srgbClr val="FAFA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28628C-E435-4781-AC80-46CB0893689D}"/>
                </a:ext>
              </a:extLst>
            </p:cNvPr>
            <p:cNvCxnSpPr>
              <a:cxnSpLocks/>
            </p:cNvCxnSpPr>
            <p:nvPr/>
          </p:nvCxnSpPr>
          <p:spPr>
            <a:xfrm>
              <a:off x="6839080" y="3377154"/>
              <a:ext cx="3571968" cy="0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3E3C24-E877-4EC7-B137-34DC0BB50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1923" y="1524235"/>
              <a:ext cx="61525" cy="3623965"/>
            </a:xfrm>
            <a:prstGeom prst="straightConnector1">
              <a:avLst/>
            </a:prstGeom>
            <a:ln w="31750">
              <a:solidFill>
                <a:schemeClr val="bg1">
                  <a:alpha val="81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4DF743-A530-4DEE-B382-9DCA1C257D5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0138595" y="3255272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x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5686F-B8B6-4F10-B51C-D277B35491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8151969" y="1260457"/>
              <a:ext cx="361897" cy="4316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/>
              <a:r>
                <a:rPr lang="en-US" altLang="zh-CN" sz="2800" b="1" i="1" dirty="0">
                  <a:solidFill>
                    <a:schemeClr val="bg2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rPr>
                <a:t>y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94FC842-9AC7-4447-9B46-4B36F4A34FF5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8613083" y="3142394"/>
              <a:ext cx="40585" cy="2543885"/>
            </a:xfrm>
            <a:prstGeom prst="line">
              <a:avLst/>
            </a:prstGeom>
            <a:ln w="31750" cmpd="sng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不完整圆 26">
              <a:extLst>
                <a:ext uri="{FF2B5EF4-FFF2-40B4-BE49-F238E27FC236}">
                  <a16:creationId xmlns:a16="http://schemas.microsoft.com/office/drawing/2014/main" id="{75A611B7-50F8-46E2-9594-C6FAD43FE435}"/>
                </a:ext>
              </a:extLst>
            </p:cNvPr>
            <p:cNvSpPr/>
            <p:nvPr/>
          </p:nvSpPr>
          <p:spPr>
            <a:xfrm>
              <a:off x="7764780" y="2526901"/>
              <a:ext cx="4580002" cy="4968218"/>
            </a:xfrm>
            <a:prstGeom prst="pie">
              <a:avLst>
                <a:gd name="adj1" fmla="val 12114203"/>
                <a:gd name="adj2" fmla="val 15208996"/>
              </a:avLst>
            </a:prstGeom>
            <a:noFill/>
            <a:ln w="2222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05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8FF238-865E-46CE-8762-D0ECA3E97357}"/>
              </a:ext>
            </a:extLst>
          </p:cNvPr>
          <p:cNvGrpSpPr/>
          <p:nvPr/>
        </p:nvGrpSpPr>
        <p:grpSpPr>
          <a:xfrm>
            <a:off x="1930401" y="277206"/>
            <a:ext cx="7275830" cy="6465859"/>
            <a:chOff x="1930401" y="277206"/>
            <a:chExt cx="7275830" cy="6465859"/>
          </a:xfrm>
        </p:grpSpPr>
        <p:pic>
          <p:nvPicPr>
            <p:cNvPr id="5" name="图片 4" descr="Fanboard (1)">
              <a:extLst>
                <a:ext uri="{FF2B5EF4-FFF2-40B4-BE49-F238E27FC236}">
                  <a16:creationId xmlns:a16="http://schemas.microsoft.com/office/drawing/2014/main" id="{D863D1DD-1543-4D01-97D1-D68EC35B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63" r="10860"/>
            <a:stretch>
              <a:fillRect/>
            </a:stretch>
          </p:blipFill>
          <p:spPr>
            <a:xfrm>
              <a:off x="1930401" y="277206"/>
              <a:ext cx="7275830" cy="64658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F9D52E-90F0-420F-A22A-2679CECC7766}"/>
                </a:ext>
              </a:extLst>
            </p:cNvPr>
            <p:cNvSpPr/>
            <p:nvPr/>
          </p:nvSpPr>
          <p:spPr>
            <a:xfrm>
              <a:off x="6899147" y="3375720"/>
              <a:ext cx="188877" cy="10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99241-F789-433E-AC4D-F27A5FB6EF9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37838" y="1374548"/>
              <a:ext cx="274625" cy="12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419B9277-B0E2-474A-8DC8-B98842F33D76}"/>
                </a:ext>
              </a:extLst>
            </p:cNvPr>
            <p:cNvSpPr txBox="1"/>
            <p:nvPr/>
          </p:nvSpPr>
          <p:spPr>
            <a:xfrm>
              <a:off x="6749668" y="3239238"/>
              <a:ext cx="169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EDFEA3F-F3E5-4C04-9636-49664ABF1CD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005333" y="1246984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A7058630-D04E-4544-900D-31BAC61A4D2A}"/>
                </a:ext>
              </a:extLst>
            </p:cNvPr>
            <p:cNvSpPr txBox="1"/>
            <p:nvPr/>
          </p:nvSpPr>
          <p:spPr>
            <a:xfrm>
              <a:off x="5983046" y="179762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69B82A49-371A-4DE9-8B0D-7F26E325C8BD}"/>
                </a:ext>
              </a:extLst>
            </p:cNvPr>
            <p:cNvSpPr txBox="1"/>
            <p:nvPr/>
          </p:nvSpPr>
          <p:spPr>
            <a:xfrm>
              <a:off x="6095574" y="144155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9F9041F5-AB36-4407-B6F9-0D916FD8E82E}"/>
                </a:ext>
              </a:extLst>
            </p:cNvPr>
            <p:cNvSpPr txBox="1"/>
            <p:nvPr/>
          </p:nvSpPr>
          <p:spPr>
            <a:xfrm>
              <a:off x="6199293" y="1089692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C94FAE78-B098-4834-A2AC-3AF48BEA3CD2}"/>
                </a:ext>
              </a:extLst>
            </p:cNvPr>
            <p:cNvSpPr txBox="1"/>
            <p:nvPr/>
          </p:nvSpPr>
          <p:spPr>
            <a:xfrm>
              <a:off x="6313307" y="711077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A406982D-EC26-4EA7-A35C-3A1AFCEFA908}"/>
                </a:ext>
              </a:extLst>
            </p:cNvPr>
            <p:cNvSpPr txBox="1"/>
            <p:nvPr/>
          </p:nvSpPr>
          <p:spPr>
            <a:xfrm>
              <a:off x="6049777" y="586411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4000" b="1" i="1" dirty="0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7283E7B-A42D-49DE-8520-F1AC442A8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4634155" y="2952774"/>
                  <a:ext cx="354579" cy="422946"/>
                </a:xfrm>
                <a:prstGeom prst="rect">
                  <a:avLst/>
                </a:prstGeom>
                <a:blipFill>
                  <a:blip r:embed="rId8"/>
                  <a:stretch>
                    <a:fillRect r="-862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AC7E2201-C20A-4CEC-84AE-789B29E54D5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8229599">
              <a:off x="4547396" y="2527510"/>
              <a:ext cx="475090" cy="475090"/>
            </a:xfrm>
            <a:prstGeom prst="arc">
              <a:avLst>
                <a:gd name="adj1" fmla="val 15249297"/>
                <a:gd name="adj2" fmla="val 21298200"/>
              </a:avLst>
            </a:prstGeom>
            <a:ln w="34925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C0D27E01-A94B-43D3-8469-AF23962914FD}"/>
                </a:ext>
              </a:extLst>
            </p:cNvPr>
            <p:cNvSpPr txBox="1"/>
            <p:nvPr/>
          </p:nvSpPr>
          <p:spPr>
            <a:xfrm>
              <a:off x="4504225" y="2070948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83B5C1-D9F5-44EC-B0FE-07F145918E34}"/>
                </a:ext>
              </a:extLst>
            </p:cNvPr>
            <p:cNvSpPr/>
            <p:nvPr/>
          </p:nvSpPr>
          <p:spPr>
            <a:xfrm>
              <a:off x="4762500" y="219001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9BB34352-07D7-496B-A873-87307930F88D}"/>
                </a:ext>
              </a:extLst>
            </p:cNvPr>
            <p:cNvSpPr txBox="1"/>
            <p:nvPr/>
          </p:nvSpPr>
          <p:spPr>
            <a:xfrm>
              <a:off x="4295232" y="1571100"/>
              <a:ext cx="437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CB9B6A3-89A7-4EF8-8DDD-69C83BA28388}"/>
                </a:ext>
              </a:extLst>
            </p:cNvPr>
            <p:cNvSpPr/>
            <p:nvPr/>
          </p:nvSpPr>
          <p:spPr>
            <a:xfrm>
              <a:off x="4634155" y="177509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E2C19FAF-DE2B-4B3F-AAEB-6A0674E15D06}"/>
                </a:ext>
              </a:extLst>
            </p:cNvPr>
            <p:cNvSpPr txBox="1"/>
            <p:nvPr/>
          </p:nvSpPr>
          <p:spPr>
            <a:xfrm>
              <a:off x="4109919" y="1016039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746C2C-1829-44F9-BAC4-BC2EA4B3112F}"/>
                </a:ext>
              </a:extLst>
            </p:cNvPr>
            <p:cNvSpPr/>
            <p:nvPr/>
          </p:nvSpPr>
          <p:spPr>
            <a:xfrm>
              <a:off x="4500556" y="1355754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B6DDABCE-6309-4B67-A097-C8FE0E9E4B33}"/>
                </a:ext>
              </a:extLst>
            </p:cNvPr>
            <p:cNvSpPr txBox="1"/>
            <p:nvPr/>
          </p:nvSpPr>
          <p:spPr>
            <a:xfrm>
              <a:off x="4008954" y="524793"/>
              <a:ext cx="1698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B6E614-86AF-4E4C-8F2A-5E5DAF41DA3D}"/>
                </a:ext>
              </a:extLst>
            </p:cNvPr>
            <p:cNvSpPr/>
            <p:nvPr/>
          </p:nvSpPr>
          <p:spPr>
            <a:xfrm>
              <a:off x="4376731" y="940376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86ED5AD-EBC7-4350-AF46-7AB4E2A5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2462" y="3939050"/>
              <a:ext cx="85367" cy="1024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D8DB53-3026-4125-A934-8767D600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7408" y="2138303"/>
              <a:ext cx="209192" cy="1941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FFA9327-D3C0-4D43-B6FD-8C2DBC8F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3583" y="1758019"/>
              <a:ext cx="209192" cy="19415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54980EB-21A1-4CF5-BE7E-CFDC97CB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811" y="1300907"/>
              <a:ext cx="209192" cy="1941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61DE0B0-F6D7-42C5-BCC3-093A5473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0344" y="2620903"/>
              <a:ext cx="209192" cy="194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C5E5C8-8AED-432E-83CA-66E68684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3376" y="304683"/>
              <a:ext cx="190604" cy="176901"/>
            </a:xfrm>
            <a:prstGeom prst="rect">
              <a:avLst/>
            </a:prstGeom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19D31F-0360-4FF2-9404-36231A963F33}"/>
                </a:ext>
              </a:extLst>
            </p:cNvPr>
            <p:cNvSpPr/>
            <p:nvPr/>
          </p:nvSpPr>
          <p:spPr>
            <a:xfrm>
              <a:off x="3525463" y="505827"/>
              <a:ext cx="2194701" cy="2194701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12DEEFC-4928-4D7D-B1D8-D8C3980A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6280" y="711077"/>
              <a:ext cx="91448" cy="990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2B43E8E-33CA-44E9-97B2-D51AEEF2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4095" y="2366514"/>
              <a:ext cx="114310" cy="22862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75F1A35-AB8F-4ED1-B8D0-36D03FC51093}"/>
                </a:ext>
              </a:extLst>
            </p:cNvPr>
            <p:cNvSpPr/>
            <p:nvPr/>
          </p:nvSpPr>
          <p:spPr>
            <a:xfrm>
              <a:off x="5723039" y="530670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6FAC13-CF45-4744-8BF3-85E9B840EA9A}"/>
                </a:ext>
              </a:extLst>
            </p:cNvPr>
            <p:cNvSpPr/>
            <p:nvPr/>
          </p:nvSpPr>
          <p:spPr>
            <a:xfrm>
              <a:off x="5594694" y="4891788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E21F07-C8AD-4A14-96A6-DAD20F5B24DD}"/>
                </a:ext>
              </a:extLst>
            </p:cNvPr>
            <p:cNvSpPr/>
            <p:nvPr/>
          </p:nvSpPr>
          <p:spPr>
            <a:xfrm>
              <a:off x="5461095" y="4472451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DADA44D-9A55-47BE-98EA-68D87F3EBCA7}"/>
                </a:ext>
              </a:extLst>
            </p:cNvPr>
            <p:cNvSpPr/>
            <p:nvPr/>
          </p:nvSpPr>
          <p:spPr>
            <a:xfrm>
              <a:off x="5337270" y="4057073"/>
              <a:ext cx="80004" cy="800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144A602B-FEDA-4713-9866-767C5C02285D}"/>
                </a:ext>
              </a:extLst>
            </p:cNvPr>
            <p:cNvSpPr txBox="1"/>
            <p:nvPr/>
          </p:nvSpPr>
          <p:spPr>
            <a:xfrm>
              <a:off x="5233506" y="4997421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D6A5FCAD-613C-4DBF-BC28-720BE6DAC57E}"/>
                </a:ext>
              </a:extLst>
            </p:cNvPr>
            <p:cNvSpPr txBox="1"/>
            <p:nvPr/>
          </p:nvSpPr>
          <p:spPr>
            <a:xfrm>
              <a:off x="5078788" y="4552455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6">
              <a:extLst>
                <a:ext uri="{FF2B5EF4-FFF2-40B4-BE49-F238E27FC236}">
                  <a16:creationId xmlns:a16="http://schemas.microsoft.com/office/drawing/2014/main" id="{D82759DF-C9DC-464D-99B3-A714EDCDB6E0}"/>
                </a:ext>
              </a:extLst>
            </p:cNvPr>
            <p:cNvSpPr txBox="1"/>
            <p:nvPr/>
          </p:nvSpPr>
          <p:spPr>
            <a:xfrm>
              <a:off x="4960646" y="4123656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文本框 6">
              <a:extLst>
                <a:ext uri="{FF2B5EF4-FFF2-40B4-BE49-F238E27FC236}">
                  <a16:creationId xmlns:a16="http://schemas.microsoft.com/office/drawing/2014/main" id="{66C78E64-864D-48EF-ACF4-FBCA107B7FE3}"/>
                </a:ext>
              </a:extLst>
            </p:cNvPr>
            <p:cNvSpPr txBox="1"/>
            <p:nvPr/>
          </p:nvSpPr>
          <p:spPr>
            <a:xfrm>
              <a:off x="4842504" y="3678414"/>
              <a:ext cx="1698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r>
                <a:rPr lang="en-US" altLang="zh-CN" sz="36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5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4261-D99B-46E1-9049-85DD9B21E36B}"/>
              </a:ext>
            </a:extLst>
          </p:cNvPr>
          <p:cNvGrpSpPr/>
          <p:nvPr/>
        </p:nvGrpSpPr>
        <p:grpSpPr>
          <a:xfrm>
            <a:off x="2334683" y="397408"/>
            <a:ext cx="6983233" cy="5876395"/>
            <a:chOff x="2334683" y="397408"/>
            <a:chExt cx="6983233" cy="5876395"/>
          </a:xfrm>
        </p:grpSpPr>
        <p:pic>
          <p:nvPicPr>
            <p:cNvPr id="78" name="Picture 2" descr="C:\Users\admin\Desktop\图片1.png">
              <a:extLst>
                <a:ext uri="{FF2B5EF4-FFF2-40B4-BE49-F238E27FC236}">
                  <a16:creationId xmlns:a16="http://schemas.microsoft.com/office/drawing/2014/main" id="{F70BF712-2046-4A3F-AAE9-2EEB3E54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683" y="397408"/>
              <a:ext cx="6983233" cy="582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文本框 6">
              <a:extLst>
                <a:ext uri="{FF2B5EF4-FFF2-40B4-BE49-F238E27FC236}">
                  <a16:creationId xmlns:a16="http://schemas.microsoft.com/office/drawing/2014/main" id="{AFDA8F7C-3617-4266-9E37-87827B2E33C0}"/>
                </a:ext>
              </a:extLst>
            </p:cNvPr>
            <p:cNvSpPr txBox="1"/>
            <p:nvPr/>
          </p:nvSpPr>
          <p:spPr>
            <a:xfrm>
              <a:off x="4785204" y="4670187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文本框 6">
              <a:extLst>
                <a:ext uri="{FF2B5EF4-FFF2-40B4-BE49-F238E27FC236}">
                  <a16:creationId xmlns:a16="http://schemas.microsoft.com/office/drawing/2014/main" id="{996D2A6E-A382-4AC3-AE9B-8ED34189DEF5}"/>
                </a:ext>
              </a:extLst>
            </p:cNvPr>
            <p:cNvSpPr txBox="1"/>
            <p:nvPr/>
          </p:nvSpPr>
          <p:spPr>
            <a:xfrm>
              <a:off x="4494786" y="3859801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41E8FFF3-9FCB-42DA-825A-B5618A9CFC0D}"/>
                </a:ext>
              </a:extLst>
            </p:cNvPr>
            <p:cNvSpPr txBox="1"/>
            <p:nvPr/>
          </p:nvSpPr>
          <p:spPr>
            <a:xfrm>
              <a:off x="4283874" y="2945813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2" name="文本框 6">
              <a:extLst>
                <a:ext uri="{FF2B5EF4-FFF2-40B4-BE49-F238E27FC236}">
                  <a16:creationId xmlns:a16="http://schemas.microsoft.com/office/drawing/2014/main" id="{792CA014-B65F-48D2-A55A-D3A9F081AA03}"/>
                </a:ext>
              </a:extLst>
            </p:cNvPr>
            <p:cNvSpPr txBox="1"/>
            <p:nvPr/>
          </p:nvSpPr>
          <p:spPr>
            <a:xfrm>
              <a:off x="4061285" y="2088948"/>
              <a:ext cx="93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arc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1" name="文本框 6">
              <a:extLst>
                <a:ext uri="{FF2B5EF4-FFF2-40B4-BE49-F238E27FC236}">
                  <a16:creationId xmlns:a16="http://schemas.microsoft.com/office/drawing/2014/main" id="{AA65DE63-1D53-4976-B4EB-1B2553FE350F}"/>
                </a:ext>
              </a:extLst>
            </p:cNvPr>
            <p:cNvSpPr txBox="1"/>
            <p:nvPr/>
          </p:nvSpPr>
          <p:spPr>
            <a:xfrm>
              <a:off x="6537282" y="5627472"/>
              <a:ext cx="930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F87B0A-FCF7-4F2D-9422-C4D9187E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906" y="1534303"/>
              <a:ext cx="236240" cy="12193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E1B887-B7BF-43F5-AF4F-266ACA1B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550" y="2845567"/>
              <a:ext cx="236240" cy="12193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36AA3D-375C-4A96-B5DE-4D485096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90" y="3693596"/>
              <a:ext cx="236240" cy="12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39C5C-E24F-41BC-94F2-A8C2C375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786" y="4539251"/>
              <a:ext cx="236240" cy="1219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07876-1C57-49BD-B287-F94E55F6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9329" y="5396500"/>
              <a:ext cx="236240" cy="121931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A3AA391-AE15-4BBA-A79B-C3F16339764F}"/>
                </a:ext>
              </a:extLst>
            </p:cNvPr>
            <p:cNvSpPr/>
            <p:nvPr/>
          </p:nvSpPr>
          <p:spPr>
            <a:xfrm>
              <a:off x="3512977" y="1169266"/>
              <a:ext cx="4431702" cy="4431702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7" name="文本框 6">
              <a:extLst>
                <a:ext uri="{FF2B5EF4-FFF2-40B4-BE49-F238E27FC236}">
                  <a16:creationId xmlns:a16="http://schemas.microsoft.com/office/drawing/2014/main" id="{8D21A1E5-3A14-4978-8B93-E89508EF838E}"/>
                </a:ext>
              </a:extLst>
            </p:cNvPr>
            <p:cNvSpPr txBox="1"/>
            <p:nvPr/>
          </p:nvSpPr>
          <p:spPr>
            <a:xfrm>
              <a:off x="5317147" y="1460074"/>
              <a:ext cx="437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B5759D4-969C-4569-86A0-92A21F4579B7}"/>
                </a:ext>
              </a:extLst>
            </p:cNvPr>
            <p:cNvSpPr/>
            <p:nvPr/>
          </p:nvSpPr>
          <p:spPr>
            <a:xfrm>
              <a:off x="5285885" y="2051472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C4C7E421-826A-4377-892A-A10F7DB1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3748" y="2380679"/>
              <a:ext cx="236240" cy="121931"/>
            </a:xfrm>
            <a:prstGeom prst="rect">
              <a:avLst/>
            </a:prstGeom>
          </p:spPr>
        </p:pic>
        <p:sp>
          <p:nvSpPr>
            <p:cNvPr id="97" name="文本框 6">
              <a:extLst>
                <a:ext uri="{FF2B5EF4-FFF2-40B4-BE49-F238E27FC236}">
                  <a16:creationId xmlns:a16="http://schemas.microsoft.com/office/drawing/2014/main" id="{17AE9205-71F5-4F6A-B2E0-77A6BB90F374}"/>
                </a:ext>
              </a:extLst>
            </p:cNvPr>
            <p:cNvSpPr txBox="1"/>
            <p:nvPr/>
          </p:nvSpPr>
          <p:spPr>
            <a:xfrm>
              <a:off x="5572698" y="2313073"/>
              <a:ext cx="478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3BAA742-98A4-4E10-9A8E-BDC5FA9C9892}"/>
                </a:ext>
              </a:extLst>
            </p:cNvPr>
            <p:cNvSpPr/>
            <p:nvPr/>
          </p:nvSpPr>
          <p:spPr>
            <a:xfrm>
              <a:off x="5546727" y="2897848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F6C5152-F63F-4C24-8E84-D806E889A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124" y="3227055"/>
              <a:ext cx="236240" cy="121931"/>
            </a:xfrm>
            <a:prstGeom prst="rect">
              <a:avLst/>
            </a:prstGeom>
          </p:spPr>
        </p:pic>
        <p:sp>
          <p:nvSpPr>
            <p:cNvPr id="100" name="文本框 6">
              <a:extLst>
                <a:ext uri="{FF2B5EF4-FFF2-40B4-BE49-F238E27FC236}">
                  <a16:creationId xmlns:a16="http://schemas.microsoft.com/office/drawing/2014/main" id="{C383E04D-FC4E-41B0-A8E1-20F3106B855D}"/>
                </a:ext>
              </a:extLst>
            </p:cNvPr>
            <p:cNvSpPr txBox="1"/>
            <p:nvPr/>
          </p:nvSpPr>
          <p:spPr>
            <a:xfrm>
              <a:off x="5952686" y="3679040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9658AB0-00BE-49A6-BE9C-BB549AA8B765}"/>
                </a:ext>
              </a:extLst>
            </p:cNvPr>
            <p:cNvSpPr/>
            <p:nvPr/>
          </p:nvSpPr>
          <p:spPr>
            <a:xfrm>
              <a:off x="5812103" y="374422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C0A7321-42BA-4A0C-BFFB-B7EC3D9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315" y="4088815"/>
              <a:ext cx="236240" cy="121931"/>
            </a:xfrm>
            <a:prstGeom prst="rect">
              <a:avLst/>
            </a:prstGeom>
          </p:spPr>
        </p:pic>
        <p:sp>
          <p:nvSpPr>
            <p:cNvPr id="103" name="文本框 6">
              <a:extLst>
                <a:ext uri="{FF2B5EF4-FFF2-40B4-BE49-F238E27FC236}">
                  <a16:creationId xmlns:a16="http://schemas.microsoft.com/office/drawing/2014/main" id="{6FD28553-EF0A-41A4-ADCC-84573D5FE8E1}"/>
                </a:ext>
              </a:extLst>
            </p:cNvPr>
            <p:cNvSpPr txBox="1"/>
            <p:nvPr/>
          </p:nvSpPr>
          <p:spPr>
            <a:xfrm>
              <a:off x="6189974" y="4572796"/>
              <a:ext cx="47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sz="3200" b="1" baseline="-250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32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1AC5D7-6364-4685-BC6E-D95F6702DF15}"/>
                </a:ext>
              </a:extLst>
            </p:cNvPr>
            <p:cNvSpPr/>
            <p:nvPr/>
          </p:nvSpPr>
          <p:spPr>
            <a:xfrm>
              <a:off x="6071294" y="4605984"/>
              <a:ext cx="119975" cy="119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6E501F-259C-4D97-B1C2-8044B9CFA45E}"/>
              </a:ext>
            </a:extLst>
          </p:cNvPr>
          <p:cNvGrpSpPr/>
          <p:nvPr/>
        </p:nvGrpSpPr>
        <p:grpSpPr>
          <a:xfrm>
            <a:off x="1410564" y="1305580"/>
            <a:ext cx="9091663" cy="4485600"/>
            <a:chOff x="1410564" y="1305580"/>
            <a:chExt cx="9091663" cy="448560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056F033-CF98-4551-8EFE-2C19131C92F1}"/>
                </a:ext>
              </a:extLst>
            </p:cNvPr>
            <p:cNvGrpSpPr/>
            <p:nvPr/>
          </p:nvGrpSpPr>
          <p:grpSpPr>
            <a:xfrm>
              <a:off x="1410564" y="1305580"/>
              <a:ext cx="4485600" cy="4485600"/>
              <a:chOff x="542" y="4946"/>
              <a:chExt cx="3780" cy="3780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5B0495C5-0B04-4642-8418-32E75124DC3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542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/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C7BAEA51-85E1-4CD2-A234-1C0809984E4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5B9723E1-F322-437A-B1FD-7B90DF1E9764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6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BBE32AFC-644B-4D96-BDBD-771BC84B4D84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20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588881B4-DCFA-4D58-AF99-A8047F1AAC4B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73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A7BEC2B5-3A74-4AE7-BCDF-C1982B47A4B7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326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t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1AA89240-FC26-4587-B066-9AF221A77D9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3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矩形: 圆角 138">
                <a:extLst>
                  <a:ext uri="{FF2B5EF4-FFF2-40B4-BE49-F238E27FC236}">
                    <a16:creationId xmlns:a16="http://schemas.microsoft.com/office/drawing/2014/main" id="{70C44FC5-4489-4D46-BE5F-5621A84E4E0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91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矩形: 圆角 139">
                <a:extLst>
                  <a:ext uri="{FF2B5EF4-FFF2-40B4-BE49-F238E27FC236}">
                    <a16:creationId xmlns:a16="http://schemas.microsoft.com/office/drawing/2014/main" id="{C6E2B3BB-18AC-4065-A604-16BFB17E805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449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81010085-98D9-422C-8D7B-6861BF9FDDE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8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f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F9BEA715-3A05-45C7-9C17-872FAFD7468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516" y="6334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8FE1116-2EE7-41BF-9B9F-1ED4F0C6EDC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FF05474E-F66D-4763-8BDD-41B83930348B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449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4CA6F9C5-DC53-4DD7-B27A-9677D799D23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983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c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099A38D-2990-4386-BD07-531E8176787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3516" y="7111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45CDF1C1-21AD-42CF-ADF7-0AB4A03175B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166" y="7117"/>
                <a:ext cx="646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57" name="矩形: 圆角 166">
                <a:extLst>
                  <a:ext uri="{FF2B5EF4-FFF2-40B4-BE49-F238E27FC236}">
                    <a16:creationId xmlns:a16="http://schemas.microsoft.com/office/drawing/2014/main" id="{85230EB2-E1CE-484E-B333-A14868CC812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707" y="7970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58" name="矩形: 圆角 166">
                <a:extLst>
                  <a:ext uri="{FF2B5EF4-FFF2-40B4-BE49-F238E27FC236}">
                    <a16:creationId xmlns:a16="http://schemas.microsoft.com/office/drawing/2014/main" id="{6B99F1C0-A2B3-41C3-85B8-3C3B306B072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305" y="7980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BFDF575B-1885-4D22-B5A2-862EAB66ED42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1432" y="7972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  <p:sp>
            <p:nvSpPr>
              <p:cNvPr id="160" name="矩形: 圆角 194">
                <a:extLst>
                  <a:ext uri="{FF2B5EF4-FFF2-40B4-BE49-F238E27FC236}">
                    <a16:creationId xmlns:a16="http://schemas.microsoft.com/office/drawing/2014/main" id="{88827D32-8915-4329-91BA-1E0C98B7856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09" y="7988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A18E94B-FF6F-4FBC-AD7F-D7D49D2FE765}"/>
                </a:ext>
              </a:extLst>
            </p:cNvPr>
            <p:cNvGrpSpPr/>
            <p:nvPr/>
          </p:nvGrpSpPr>
          <p:grpSpPr>
            <a:xfrm>
              <a:off x="6016627" y="1305580"/>
              <a:ext cx="4485600" cy="4485600"/>
              <a:chOff x="4725" y="4946"/>
              <a:chExt cx="3780" cy="3780"/>
            </a:xfrm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7577E1CF-7675-4980-9578-E245138FFD5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25" y="4946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63" name="矩形: 圆角 162">
                <a:extLst>
                  <a:ext uri="{FF2B5EF4-FFF2-40B4-BE49-F238E27FC236}">
                    <a16:creationId xmlns:a16="http://schemas.microsoft.com/office/drawing/2014/main" id="{5FB07E17-A318-4B9C-9702-829D13BFBA2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319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y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: 圆角 163">
                <a:extLst>
                  <a:ext uri="{FF2B5EF4-FFF2-40B4-BE49-F238E27FC236}">
                    <a16:creationId xmlns:a16="http://schemas.microsoft.com/office/drawing/2014/main" id="{D82932DC-BC8D-49BD-AA69-D8AF433FAD8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8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86BBE60D-9E79-4B75-9D0F-D6F9BE58A23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386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: 圆角 165">
                <a:extLst>
                  <a:ext uri="{FF2B5EF4-FFF2-40B4-BE49-F238E27FC236}">
                    <a16:creationId xmlns:a16="http://schemas.microsoft.com/office/drawing/2014/main" id="{C68F046A-C45A-48FF-A16A-C1929D7644F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920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: 圆角 166">
                <a:extLst>
                  <a:ext uri="{FF2B5EF4-FFF2-40B4-BE49-F238E27FC236}">
                    <a16:creationId xmlns:a16="http://schemas.microsoft.com/office/drawing/2014/main" id="{E6735FFB-307C-441A-B0E0-8F9F6DAF196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7453" y="555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BFA1B6F0-CECD-42DB-BBD3-BCA1C34D320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129" y="633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g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0FC971C2-4E29-4975-BCA6-124E70DD546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6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h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1641318-F335-4908-BA68-38AAC081DF9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96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9B38430-7D4C-491B-8848-3140FCDD221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730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02C6D685-3683-4166-97CD-25BA496B244F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7263" y="633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FB46B20F-438C-461C-BB8E-2ACA0FF2603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5121" y="7111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v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4A90251E-11BE-44A9-B7B0-C53A650679D0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5655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b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924A8B6E-2148-41E4-8553-B09BB006E2D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188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F337580E-FC68-479B-BCE1-11EA6E2C6C2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721" y="7111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51686FF-7083-4CC5-B730-885D124268E8}"/>
                  </a:ext>
                </a:extLst>
              </p:cNvPr>
              <p:cNvGrpSpPr/>
              <p:nvPr/>
            </p:nvGrpSpPr>
            <p:grpSpPr>
              <a:xfrm>
                <a:off x="7257" y="7134"/>
                <a:ext cx="796" cy="682"/>
                <a:chOff x="8548654" y="3178381"/>
                <a:chExt cx="462716" cy="396547"/>
              </a:xfrm>
            </p:grpSpPr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6EF2CEE1-49AD-4A6B-B384-79DF0BD0E334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7913A989-FFF0-4E0C-B2AF-92E18F086A70}"/>
                    </a:ext>
                  </a:extLst>
                </p:cNvPr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548654" y="3237131"/>
                  <a:ext cx="462716" cy="256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back</a:t>
                  </a:r>
                  <a:endParaRPr lang="zh-CN" altLang="en-US" sz="2800" dirty="0"/>
                </a:p>
              </p:txBody>
            </p:sp>
          </p:grp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E74208A-478E-4F0D-A555-E2160E09212D}"/>
                  </a:ext>
                </a:extLst>
              </p:cNvPr>
              <p:cNvGrpSpPr/>
              <p:nvPr/>
            </p:nvGrpSpPr>
            <p:grpSpPr>
              <a:xfrm>
                <a:off x="6731" y="7967"/>
                <a:ext cx="1642" cy="473"/>
                <a:chOff x="8284904" y="3650422"/>
                <a:chExt cx="954802" cy="275730"/>
              </a:xfrm>
            </p:grpSpPr>
            <p:sp>
              <p:nvSpPr>
                <p:cNvPr id="204" name="矩形: 圆角 194">
                  <a:extLst>
                    <a:ext uri="{FF2B5EF4-FFF2-40B4-BE49-F238E27FC236}">
                      <a16:creationId xmlns:a16="http://schemas.microsoft.com/office/drawing/2014/main" id="{4C3C62AC-85A5-48AB-B28B-E1B6BAEA0863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0A4F342-9084-4827-91E8-85D3576F1D6F}"/>
                    </a:ext>
                  </a:extLst>
                </p:cNvPr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284904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97" name="矩形: 圆角 166">
                <a:extLst>
                  <a:ext uri="{FF2B5EF4-FFF2-40B4-BE49-F238E27FC236}">
                    <a16:creationId xmlns:a16="http://schemas.microsoft.com/office/drawing/2014/main" id="{E4317DAE-393B-43D9-8157-A4B39106150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59" y="7965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98" name="矩形: 圆角 166">
                <a:extLst>
                  <a:ext uri="{FF2B5EF4-FFF2-40B4-BE49-F238E27FC236}">
                    <a16:creationId xmlns:a16="http://schemas.microsoft.com/office/drawing/2014/main" id="{89E15D28-6104-41C6-AF55-9F41B777E41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405" y="7979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NSPad+Crossover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038830B-2EE5-405A-B59B-A0CF5AEC34B3}"/>
              </a:ext>
            </a:extLst>
          </p:cNvPr>
          <p:cNvGrpSpPr/>
          <p:nvPr/>
        </p:nvGrpSpPr>
        <p:grpSpPr>
          <a:xfrm>
            <a:off x="1394896" y="1350889"/>
            <a:ext cx="9119533" cy="4485600"/>
            <a:chOff x="957580" y="1589425"/>
            <a:chExt cx="9119533" cy="4485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96D4797-5CE2-4162-AEB4-1738C9D14237}"/>
                </a:ext>
              </a:extLst>
            </p:cNvPr>
            <p:cNvGrpSpPr/>
            <p:nvPr/>
          </p:nvGrpSpPr>
          <p:grpSpPr>
            <a:xfrm>
              <a:off x="5591513" y="1589425"/>
              <a:ext cx="4485600" cy="4485600"/>
              <a:chOff x="14534" y="4980"/>
              <a:chExt cx="3780" cy="37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F51DF85-2EAA-42C1-88F9-A7F290D61C69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63" name="矩形: 圆角 174">
                <a:extLst>
                  <a:ext uri="{FF2B5EF4-FFF2-40B4-BE49-F238E27FC236}">
                    <a16:creationId xmlns:a16="http://schemas.microsoft.com/office/drawing/2014/main" id="{C8FC085D-AF61-4B91-A84B-66DAE0A2F7F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64" name="矩形: 圆角 175">
                <a:extLst>
                  <a:ext uri="{FF2B5EF4-FFF2-40B4-BE49-F238E27FC236}">
                    <a16:creationId xmlns:a16="http://schemas.microsoft.com/office/drawing/2014/main" id="{5A903984-8182-4609-B140-CA1C3E89654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u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76">
                <a:extLst>
                  <a:ext uri="{FF2B5EF4-FFF2-40B4-BE49-F238E27FC236}">
                    <a16:creationId xmlns:a16="http://schemas.microsoft.com/office/drawing/2014/main" id="{888B991F-9F17-4D0D-A19A-33FAE70F8D9C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i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77">
                <a:extLst>
                  <a:ext uri="{FF2B5EF4-FFF2-40B4-BE49-F238E27FC236}">
                    <a16:creationId xmlns:a16="http://schemas.microsoft.com/office/drawing/2014/main" id="{6CE457F6-B564-41BC-A764-463095A0E70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o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78">
                <a:extLst>
                  <a:ext uri="{FF2B5EF4-FFF2-40B4-BE49-F238E27FC236}">
                    <a16:creationId xmlns:a16="http://schemas.microsoft.com/office/drawing/2014/main" id="{B68E5D97-B6C5-4B62-B3EC-9531F4B785A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p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: 圆角 179">
                <a:extLst>
                  <a:ext uri="{FF2B5EF4-FFF2-40B4-BE49-F238E27FC236}">
                    <a16:creationId xmlns:a16="http://schemas.microsoft.com/office/drawing/2014/main" id="{9AF17819-2FE8-40A3-8830-32521E32808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70" name="矩形: 圆角 180">
                <a:extLst>
                  <a:ext uri="{FF2B5EF4-FFF2-40B4-BE49-F238E27FC236}">
                    <a16:creationId xmlns:a16="http://schemas.microsoft.com/office/drawing/2014/main" id="{23422576-4AE8-4CA0-8BE9-93AE93604D1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1" name="矩形: 圆角 181">
                <a:extLst>
                  <a:ext uri="{FF2B5EF4-FFF2-40B4-BE49-F238E27FC236}">
                    <a16:creationId xmlns:a16="http://schemas.microsoft.com/office/drawing/2014/main" id="{77662B60-1A36-418E-9D00-6D9DC9F7D9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j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: 圆角 182">
                <a:extLst>
                  <a:ext uri="{FF2B5EF4-FFF2-40B4-BE49-F238E27FC236}">
                    <a16:creationId xmlns:a16="http://schemas.microsoft.com/office/drawing/2014/main" id="{70FEB8A4-7352-480D-B0BB-D3F5E20ADF5B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k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183">
                <a:extLst>
                  <a:ext uri="{FF2B5EF4-FFF2-40B4-BE49-F238E27FC236}">
                    <a16:creationId xmlns:a16="http://schemas.microsoft.com/office/drawing/2014/main" id="{8E96DF9F-9132-4D55-9EA0-2E83A86915A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l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: 圆角 184">
                <a:extLst>
                  <a:ext uri="{FF2B5EF4-FFF2-40B4-BE49-F238E27FC236}">
                    <a16:creationId xmlns:a16="http://schemas.microsoft.com/office/drawing/2014/main" id="{D8419D6B-D76E-496D-AF66-BC9124DE8D7E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31" name="矩形: 圆角 185">
                <a:extLst>
                  <a:ext uri="{FF2B5EF4-FFF2-40B4-BE49-F238E27FC236}">
                    <a16:creationId xmlns:a16="http://schemas.microsoft.com/office/drawing/2014/main" id="{5977AB09-B4A4-44E1-8A71-A4458385EB2C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32" name="矩形: 圆角 186">
                <a:extLst>
                  <a:ext uri="{FF2B5EF4-FFF2-40B4-BE49-F238E27FC236}">
                    <a16:creationId xmlns:a16="http://schemas.microsoft.com/office/drawing/2014/main" id="{A83DDDD8-2542-479F-A713-73094F64905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n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87">
                <a:extLst>
                  <a:ext uri="{FF2B5EF4-FFF2-40B4-BE49-F238E27FC236}">
                    <a16:creationId xmlns:a16="http://schemas.microsoft.com/office/drawing/2014/main" id="{30C697DF-38FE-4737-B4BF-618B56C4D0E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m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19D82288-F467-4BC5-ACA2-6F9292CDAFDF}"/>
                  </a:ext>
                </a:extLst>
              </p:cNvPr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143" name="矩形: 圆角 196">
                  <a:extLst>
                    <a:ext uri="{FF2B5EF4-FFF2-40B4-BE49-F238E27FC236}">
                      <a16:creationId xmlns:a16="http://schemas.microsoft.com/office/drawing/2014/main" id="{D37A2582-75D5-4E9F-A832-D41B85796A05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D632F8CB-39CC-4C40-A559-CD90D715855D}"/>
                    </a:ext>
                  </a:extLst>
                </p:cNvPr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8570303" y="3229548"/>
                  <a:ext cx="609286" cy="26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←</a:t>
                  </a: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3954703-E478-409A-AF50-A4A66A264E94}"/>
                  </a:ext>
                </a:extLst>
              </p:cNvPr>
              <p:cNvGrpSpPr/>
              <p:nvPr/>
            </p:nvGrpSpPr>
            <p:grpSpPr>
              <a:xfrm>
                <a:off x="16571" y="7998"/>
                <a:ext cx="1642" cy="473"/>
                <a:chOff x="8275163" y="3650422"/>
                <a:chExt cx="954802" cy="275730"/>
              </a:xfrm>
            </p:grpSpPr>
            <p:sp>
              <p:nvSpPr>
                <p:cNvPr id="141" name="矩形: 圆角 194">
                  <a:extLst>
                    <a:ext uri="{FF2B5EF4-FFF2-40B4-BE49-F238E27FC236}">
                      <a16:creationId xmlns:a16="http://schemas.microsoft.com/office/drawing/2014/main" id="{393F819F-8498-46B8-8DB2-D38018E1C890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63DC1FF-E2A4-4B07-A4C6-5F1E8FE90AEA}"/>
                    </a:ext>
                  </a:extLst>
                </p:cNvPr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8275163" y="3657603"/>
                  <a:ext cx="954802" cy="256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Enter</a:t>
                  </a:r>
                  <a:endParaRPr lang="zh-CN" altLang="en-US" sz="2800" dirty="0"/>
                </a:p>
              </p:txBody>
            </p:sp>
          </p:grpSp>
          <p:sp>
            <p:nvSpPr>
              <p:cNvPr id="136" name="矩形: 圆角 157">
                <a:extLst>
                  <a:ext uri="{FF2B5EF4-FFF2-40B4-BE49-F238E27FC236}">
                    <a16:creationId xmlns:a16="http://schemas.microsoft.com/office/drawing/2014/main" id="{A4D73F07-B74B-430D-AA6B-60F6A4C3471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37" name="矩形: 圆角 161">
                <a:extLst>
                  <a:ext uri="{FF2B5EF4-FFF2-40B4-BE49-F238E27FC236}">
                    <a16:creationId xmlns:a16="http://schemas.microsoft.com/office/drawing/2014/main" id="{50B58870-9285-4818-8BB6-00B575816F1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38" name="矩形: 圆角 165">
                <a:extLst>
                  <a:ext uri="{FF2B5EF4-FFF2-40B4-BE49-F238E27FC236}">
                    <a16:creationId xmlns:a16="http://schemas.microsoft.com/office/drawing/2014/main" id="{F3B24A66-7B09-4E96-87D1-A1959CA77FB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39" name="矩形: 圆角 166">
                <a:extLst>
                  <a:ext uri="{FF2B5EF4-FFF2-40B4-BE49-F238E27FC236}">
                    <a16:creationId xmlns:a16="http://schemas.microsoft.com/office/drawing/2014/main" id="{71973427-80BB-4F35-973F-9B624375A1B7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40" name="矩形: 圆角 166">
                <a:extLst>
                  <a:ext uri="{FF2B5EF4-FFF2-40B4-BE49-F238E27FC236}">
                    <a16:creationId xmlns:a16="http://schemas.microsoft.com/office/drawing/2014/main" id="{C01976EF-90F5-40DA-A5A4-BF4A8EDDF4C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4664562D-1241-4D42-817E-DFA18EC4F3C3}"/>
                </a:ext>
              </a:extLst>
            </p:cNvPr>
            <p:cNvGrpSpPr/>
            <p:nvPr/>
          </p:nvGrpSpPr>
          <p:grpSpPr>
            <a:xfrm>
              <a:off x="957580" y="1589425"/>
              <a:ext cx="4485600" cy="4485600"/>
              <a:chOff x="10351" y="4980"/>
              <a:chExt cx="3780" cy="378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8AC220A9-B2F1-4D0E-92AE-37CE7DF9957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sp>
            <p:nvSpPr>
              <p:cNvPr id="147" name="矩形: 圆角 153">
                <a:extLst>
                  <a:ext uri="{FF2B5EF4-FFF2-40B4-BE49-F238E27FC236}">
                    <a16:creationId xmlns:a16="http://schemas.microsoft.com/office/drawing/2014/main" id="{2C570532-B934-4FAA-A9C3-5259F787C09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q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54">
                <a:extLst>
                  <a:ext uri="{FF2B5EF4-FFF2-40B4-BE49-F238E27FC236}">
                    <a16:creationId xmlns:a16="http://schemas.microsoft.com/office/drawing/2014/main" id="{4DE8EFCF-4626-414B-9598-0534415429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w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55">
                <a:extLst>
                  <a:ext uri="{FF2B5EF4-FFF2-40B4-BE49-F238E27FC236}">
                    <a16:creationId xmlns:a16="http://schemas.microsoft.com/office/drawing/2014/main" id="{44EB7E62-C139-48AE-9F29-9973502A08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e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矩形: 圆角 156">
                <a:extLst>
                  <a:ext uri="{FF2B5EF4-FFF2-40B4-BE49-F238E27FC236}">
                    <a16:creationId xmlns:a16="http://schemas.microsoft.com/office/drawing/2014/main" id="{8F0FCBC3-4607-420D-A9C7-6505122F80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r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: 圆角 157">
                <a:extLst>
                  <a:ext uri="{FF2B5EF4-FFF2-40B4-BE49-F238E27FC236}">
                    <a16:creationId xmlns:a16="http://schemas.microsoft.com/office/drawing/2014/main" id="{58B60AA7-3733-4CFC-A843-33E82446058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152" name="矩形: 圆角 158">
                <a:extLst>
                  <a:ext uri="{FF2B5EF4-FFF2-40B4-BE49-F238E27FC236}">
                    <a16:creationId xmlns:a16="http://schemas.microsoft.com/office/drawing/2014/main" id="{3281175A-AB1B-45BE-9844-214DF8694E8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a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: 圆角 159">
                <a:extLst>
                  <a:ext uri="{FF2B5EF4-FFF2-40B4-BE49-F238E27FC236}">
                    <a16:creationId xmlns:a16="http://schemas.microsoft.com/office/drawing/2014/main" id="{AB1658C8-913A-4D62-B72F-3065A203D87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s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: 圆角 160">
                <a:extLst>
                  <a:ext uri="{FF2B5EF4-FFF2-40B4-BE49-F238E27FC236}">
                    <a16:creationId xmlns:a16="http://schemas.microsoft.com/office/drawing/2014/main" id="{F4ECC48E-2D15-402C-A36D-98E39F01152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d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: 圆角 161">
                <a:extLst>
                  <a:ext uri="{FF2B5EF4-FFF2-40B4-BE49-F238E27FC236}">
                    <a16:creationId xmlns:a16="http://schemas.microsoft.com/office/drawing/2014/main" id="{623806E6-DA9A-42DB-8D1D-5B8B8C55FBE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156" name="矩形: 圆角 162">
                <a:extLst>
                  <a:ext uri="{FF2B5EF4-FFF2-40B4-BE49-F238E27FC236}">
                    <a16:creationId xmlns:a16="http://schemas.microsoft.com/office/drawing/2014/main" id="{D9AD9CDD-5D0E-40A2-84B1-FC2A737244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157" name="矩形: 圆角 163">
                <a:extLst>
                  <a:ext uri="{FF2B5EF4-FFF2-40B4-BE49-F238E27FC236}">
                    <a16:creationId xmlns:a16="http://schemas.microsoft.com/office/drawing/2014/main" id="{77063EB8-2793-466D-B7FA-EB57E4EBD06B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z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: 圆角 164">
                <a:extLst>
                  <a:ext uri="{FF2B5EF4-FFF2-40B4-BE49-F238E27FC236}">
                    <a16:creationId xmlns:a16="http://schemas.microsoft.com/office/drawing/2014/main" id="{6A3A5A4E-3DA0-4D33-AC54-AE3567256AE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x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矩形: 圆角 165">
                <a:extLst>
                  <a:ext uri="{FF2B5EF4-FFF2-40B4-BE49-F238E27FC236}">
                    <a16:creationId xmlns:a16="http://schemas.microsoft.com/office/drawing/2014/main" id="{FF37EBB6-00A1-4FCD-A8BD-B773801DC3B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160" name="矩形: 圆角 166">
                <a:extLst>
                  <a:ext uri="{FF2B5EF4-FFF2-40B4-BE49-F238E27FC236}">
                    <a16:creationId xmlns:a16="http://schemas.microsoft.com/office/drawing/2014/main" id="{8444A0C5-ECA6-47BB-82E8-B190490EF8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161" name="矩形: 圆角 167">
                <a:extLst>
                  <a:ext uri="{FF2B5EF4-FFF2-40B4-BE49-F238E27FC236}">
                    <a16:creationId xmlns:a16="http://schemas.microsoft.com/office/drawing/2014/main" id="{9C2F65D4-0026-4014-92DA-C43554037C5C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162" name="矩形: 圆角 180">
                <a:extLst>
                  <a:ext uri="{FF2B5EF4-FFF2-40B4-BE49-F238E27FC236}">
                    <a16:creationId xmlns:a16="http://schemas.microsoft.com/office/drawing/2014/main" id="{00B4E5FF-77D5-4F1E-8864-22BBD65C3A7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163" name="矩形: 圆角 174">
                <a:extLst>
                  <a:ext uri="{FF2B5EF4-FFF2-40B4-BE49-F238E27FC236}">
                    <a16:creationId xmlns:a16="http://schemas.microsoft.com/office/drawing/2014/main" id="{7643664B-51A5-45CF-9E5C-FB6B8EC69FE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164" name="矩形: 圆角 185">
                <a:extLst>
                  <a:ext uri="{FF2B5EF4-FFF2-40B4-BE49-F238E27FC236}">
                    <a16:creationId xmlns:a16="http://schemas.microsoft.com/office/drawing/2014/main" id="{F3E8688C-4913-464A-AB60-60F8520BC93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165" name="矩形: 圆角 166">
                <a:extLst>
                  <a:ext uri="{FF2B5EF4-FFF2-40B4-BE49-F238E27FC236}">
                    <a16:creationId xmlns:a16="http://schemas.microsoft.com/office/drawing/2014/main" id="{84DF2F43-5D5C-456B-908F-E8EA77D3E8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166" name="矩形: 圆角 166">
                <a:extLst>
                  <a:ext uri="{FF2B5EF4-FFF2-40B4-BE49-F238E27FC236}">
                    <a16:creationId xmlns:a16="http://schemas.microsoft.com/office/drawing/2014/main" id="{87B59E75-9E7E-414D-91D5-202140CD560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sz="3600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167" name="矩形: 圆角 194">
                <a:extLst>
                  <a:ext uri="{FF2B5EF4-FFF2-40B4-BE49-F238E27FC236}">
                    <a16:creationId xmlns:a16="http://schemas.microsoft.com/office/drawing/2014/main" id="{470134BE-6DAF-4951-888B-9C8DD5A45B5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B3ADA595-50F4-4D5F-ADC0-861197059DDA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09" y="7997"/>
                <a:ext cx="1047" cy="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Sym</a:t>
                </a:r>
                <a:endParaRPr lang="zh-CN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51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EDD98D8A-44B1-43BB-9EDC-D630D418AC92}"/>
              </a:ext>
            </a:extLst>
          </p:cNvPr>
          <p:cNvGrpSpPr/>
          <p:nvPr/>
        </p:nvGrpSpPr>
        <p:grpSpPr>
          <a:xfrm>
            <a:off x="1605180" y="1335364"/>
            <a:ext cx="9149103" cy="4508111"/>
            <a:chOff x="1666557" y="1269058"/>
            <a:chExt cx="9149103" cy="45081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3B059E9-C282-4EEB-BE2D-F2C38AB5B083}"/>
                </a:ext>
              </a:extLst>
            </p:cNvPr>
            <p:cNvGrpSpPr/>
            <p:nvPr/>
          </p:nvGrpSpPr>
          <p:grpSpPr>
            <a:xfrm>
              <a:off x="6305328" y="1269058"/>
              <a:ext cx="4510332" cy="4508111"/>
              <a:chOff x="6933652" y="2233356"/>
              <a:chExt cx="4521018" cy="4518792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1B0E991-00B9-4476-A9E8-B63445816B49}"/>
                  </a:ext>
                </a:extLst>
              </p:cNvPr>
              <p:cNvGrpSpPr/>
              <p:nvPr/>
            </p:nvGrpSpPr>
            <p:grpSpPr>
              <a:xfrm>
                <a:off x="6933652" y="2233356"/>
                <a:ext cx="4521018" cy="4518792"/>
                <a:chOff x="7997355" y="320040"/>
                <a:chExt cx="6449694" cy="6446518"/>
              </a:xfrm>
            </p:grpSpPr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8206408A-370A-44C2-827F-BC79A22CE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98B80590-698D-4BC6-8601-BE22DD77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48CA850F-7ED8-4B6A-9FDB-3A478152F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4FCFDBD2-CF61-465F-9DDE-391E4371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5A66FA57-3EFE-4DA4-97EE-B76DEB791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9B503E3D-97E0-4638-BD7F-A666395FCD63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7C22E12-57A0-484B-BBC5-0C2CE5881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8EF40B07-A49E-4D91-A3F4-6034C85F801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9722846">
                <a:off x="7131849" y="3851888"/>
                <a:ext cx="710028" cy="8257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552A6A20-6DA2-4703-AF45-EC443494F71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0046470">
                <a:off x="7805191" y="3498009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D4ACCF69-8946-4023-8226-1E066F01EED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0625467">
                <a:off x="8553360" y="3216694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FB2F9BBC-D8AB-4C2F-AA0F-EDCE16E47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20985367">
                <a:off x="9307915" y="3030936"/>
                <a:ext cx="730992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6DAEF25F-297F-456C-8883-29272A31F04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21167905">
                <a:off x="10077118" y="2934038"/>
                <a:ext cx="71391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647DBC3F-8C7C-4DF4-817E-967D39437D4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9722846">
                <a:off x="7186834" y="4827163"/>
                <a:ext cx="816435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EF77DEFF-5CAC-4535-9CFF-59AADDF15BA6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20046470">
                <a:off x="7916825" y="4404302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5AB7F603-344B-47C7-9670-35B44CE7F36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20625467">
                <a:off x="8749074" y="406725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3B4CA3D-1E3B-4CA7-9856-E3961729A71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21071148">
                <a:off x="9633249" y="3878016"/>
                <a:ext cx="840541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68E2A63C-4CCC-4DDD-978A-1C9CC6866D4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21374234">
                <a:off x="10497649" y="3795672"/>
                <a:ext cx="820906" cy="8271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8E857754-2B10-4F40-BBDF-44BE8BB653D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9815886">
                <a:off x="7810312" y="5458375"/>
                <a:ext cx="828502" cy="82578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: 圆角 115">
                <a:extLst>
                  <a:ext uri="{FF2B5EF4-FFF2-40B4-BE49-F238E27FC236}">
                    <a16:creationId xmlns:a16="http://schemas.microsoft.com/office/drawing/2014/main" id="{45F7A7C6-700F-46A2-8B75-7C69EB74B5AB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20349705">
                <a:off x="8611334" y="5075993"/>
                <a:ext cx="852964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5E42FEB2-F8DA-49A4-832B-2DB51A28FE5E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0807914">
                <a:off x="9468700" y="4812327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C92768D0-0E42-4921-B77B-6885B3F993E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21191116">
                <a:off x="10350369" y="4664673"/>
                <a:ext cx="852963" cy="83829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A306996C-DC64-4729-BC4D-E8EBFF79232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21073324">
                <a:off x="8653348" y="6088579"/>
                <a:ext cx="969184" cy="51803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539580C8-D8B0-40FB-805B-D8E31A152CC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20194901">
                <a:off x="9633323" y="5784222"/>
                <a:ext cx="1117289" cy="5301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5B3CE3F0-B78D-4CC1-B342-ABE11ECEC1B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9935441">
                <a:off x="7432682" y="2990493"/>
                <a:ext cx="856241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5A8FEBF3-0042-465C-AD12-F1D31C76FEF1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0675562">
                <a:off x="8247906" y="2544858"/>
                <a:ext cx="759364" cy="63197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BFE670AE-8FFA-44DE-8D10-D5E118CDEAEE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216763">
                <a:off x="9041779" y="2451514"/>
                <a:ext cx="1056457" cy="51803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D50B68E-5347-4CD0-A1E1-C8F3BC298A18}"/>
                </a:ext>
              </a:extLst>
            </p:cNvPr>
            <p:cNvGrpSpPr/>
            <p:nvPr/>
          </p:nvGrpSpPr>
          <p:grpSpPr>
            <a:xfrm>
              <a:off x="1666557" y="1269058"/>
              <a:ext cx="4502290" cy="4500073"/>
              <a:chOff x="1868509" y="2363287"/>
              <a:chExt cx="4393609" cy="439144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B0E3730-CBD2-450F-8895-17BCEDF1A1F4}"/>
                  </a:ext>
                </a:extLst>
              </p:cNvPr>
              <p:cNvGrpSpPr/>
              <p:nvPr/>
            </p:nvGrpSpPr>
            <p:grpSpPr>
              <a:xfrm flipH="1">
                <a:off x="1868509" y="2363287"/>
                <a:ext cx="4393609" cy="4391446"/>
                <a:chOff x="7997355" y="320040"/>
                <a:chExt cx="6449694" cy="6446518"/>
              </a:xfrm>
            </p:grpSpPr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FE59FF19-4801-4892-BFE2-4AC05ADE6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438" t="2334" r="721" b="3666"/>
                <a:stretch/>
              </p:blipFill>
              <p:spPr>
                <a:xfrm>
                  <a:off x="7997355" y="320040"/>
                  <a:ext cx="6449694" cy="6446518"/>
                </a:xfrm>
                <a:prstGeom prst="ellipse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EEFC6314-E801-4203-8A49-CA3BA2F7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E488ABA-9B3D-4C4B-9201-F1A19D86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BA271309-384B-46F3-B8C0-582FA29D4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6B57130A-934C-40CF-A9D8-AD716B2B5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F446D096-3EB3-42F2-86D7-A4ADA6D2F5EA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7240876D-A812-4ED4-B4E5-5B6691F28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19264AD7-08C2-4836-A4C2-E8C6B6E6FE28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877154" flipH="1">
                <a:off x="5379488" y="3936206"/>
                <a:ext cx="690018" cy="8025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D2ACA413-7794-4D5D-B3CD-626BCF87FE1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553530" flipH="1">
                <a:off x="4704749" y="359230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16593B39-5B44-431E-BE5E-EF5447BABC4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974533" flipH="1">
                <a:off x="3977664" y="3318913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7CB9A2F8-FEBB-4167-AE61-56586B97343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614633" flipH="1">
                <a:off x="3244374" y="3138390"/>
                <a:ext cx="710392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BF66399-FC59-47CA-9C68-70251133F41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432095" flipH="1">
                <a:off x="2513443" y="3044223"/>
                <a:ext cx="693797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865A172-E2B9-4260-BE50-5E600DA02CD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877154" flipH="1">
                <a:off x="5222644" y="4883997"/>
                <a:ext cx="793427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A76A7D6B-8591-4904-9277-BB8F49D960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553530" flipH="1">
                <a:off x="4489799" y="4473053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81BF0F8A-22A8-49A7-A5B2-EB503172C90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974533" flipH="1">
                <a:off x="3681004" y="4145505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1C25B1D-F6E5-4CAA-8440-B7276412169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528852" flipH="1">
                <a:off x="2821746" y="3961598"/>
                <a:ext cx="816853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0BC4644E-9E1B-420B-BB07-F928E526102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25766" flipH="1">
                <a:off x="2000788" y="3881575"/>
                <a:ext cx="797772" cy="80384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88717A1-0882-44EF-8645-A61DEB2F255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784114" flipH="1">
                <a:off x="4605010" y="5497420"/>
                <a:ext cx="805154" cy="80251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59AEB790-4D6D-48EA-A587-80A7CCD2980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250295" flipH="1">
                <a:off x="3802789" y="5125814"/>
                <a:ext cx="828926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AA31CC3A-4680-4CAE-879F-F14B820CCA4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792086" flipH="1">
                <a:off x="2969586" y="4869579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4308C3B-1D26-4BE3-A400-1C83804F74A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408884" flipH="1">
                <a:off x="2112764" y="4726086"/>
                <a:ext cx="828925" cy="8146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C04C192-1170-4DA7-91BA-CDDB1B6A84A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26676" flipH="1">
                <a:off x="3649015" y="6109864"/>
                <a:ext cx="941871" cy="503434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CA6C5F4A-E717-4562-8278-07CC5D980EAF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405099" flipH="1">
                <a:off x="2552726" y="5814085"/>
                <a:ext cx="1085802" cy="5152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FA901FBC-E00C-402F-8B54-11DE4058231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64559" flipH="1">
                <a:off x="4945041" y="3099087"/>
                <a:ext cx="832111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F249D2F-74C8-4AA8-9034-63273638037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924438" flipH="1">
                <a:off x="4246938" y="2666010"/>
                <a:ext cx="737964" cy="61416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DD5A8FEA-D2F1-49DF-865E-018DBA58753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383237" flipH="1">
                <a:off x="3186717" y="2575297"/>
                <a:ext cx="1026684" cy="5034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4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730" y="24340"/>
            <a:ext cx="10969200" cy="705600"/>
          </a:xfrm>
        </p:spPr>
        <p:txBody>
          <a:bodyPr/>
          <a:lstStyle/>
          <a:p>
            <a:r>
              <a:rPr lang="en-US" altLang="zh-CN" dirty="0" err="1"/>
              <a:t>FanPad+Crossover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AF58A-6E03-4AC8-ADF7-76B4011F54D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75045" y="889000"/>
            <a:ext cx="342930" cy="22099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497EA9-D7AC-4176-BCB1-B988B7C46C97}"/>
              </a:ext>
            </a:extLst>
          </p:cNvPr>
          <p:cNvGrpSpPr/>
          <p:nvPr/>
        </p:nvGrpSpPr>
        <p:grpSpPr>
          <a:xfrm>
            <a:off x="1666557" y="1269059"/>
            <a:ext cx="9159905" cy="4508110"/>
            <a:chOff x="1195832" y="1761826"/>
            <a:chExt cx="9159905" cy="45081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F9EF56-F64D-40E6-BA62-8C9A50EF6096}"/>
                </a:ext>
              </a:extLst>
            </p:cNvPr>
            <p:cNvGrpSpPr/>
            <p:nvPr/>
          </p:nvGrpSpPr>
          <p:grpSpPr>
            <a:xfrm>
              <a:off x="1195832" y="1761826"/>
              <a:ext cx="4510331" cy="4508110"/>
              <a:chOff x="1218692" y="1761826"/>
              <a:chExt cx="4510331" cy="450811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8066AC31-86B7-4A5E-8332-8A57407734BE}"/>
                  </a:ext>
                </a:extLst>
              </p:cNvPr>
              <p:cNvGrpSpPr/>
              <p:nvPr/>
            </p:nvGrpSpPr>
            <p:grpSpPr>
              <a:xfrm flipH="1">
                <a:off x="1218692" y="1761826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E33F6FAA-0F98-4755-BC7D-512E839BC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D9B06335-CF19-45BF-9714-B96C633B2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0C4DF077-6958-4D53-9F09-87795FD27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37EBA269-3E14-4137-9F52-37215002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44A4C70A-E75B-4E13-BBBE-87AABE8F0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42F7D178-2D6F-469B-8CB2-3CBA1264F788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8DA504AC-A1BF-4F5D-9811-8AE1ED3F8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6200FAB1-5F59-43F4-A478-5D43892CCC7C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77154" flipH="1">
                <a:off x="4839467" y="4394494"/>
                <a:ext cx="608548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3C40B8BF-EBFA-445D-A0A1-54EFCDEA5C8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33373" flipH="1">
                <a:off x="4232378" y="4055008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75BA1932-E5FD-4D9B-907E-1074053A4E5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202620" flipH="1">
                <a:off x="3580991" y="3750881"/>
                <a:ext cx="62651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F7837A96-028A-43C1-85DC-CB3B84CDA00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815380" flipH="1">
                <a:off x="2885851" y="3529229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d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0D925DF2-8ED2-48D4-97CC-F9991678D7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610060" flipH="1">
                <a:off x="2185872" y="338417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s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714AF251-5DD5-4CFF-A4F9-8F65B65E4C69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77154" flipH="1">
                <a:off x="4213569" y="5039593"/>
                <a:ext cx="653404" cy="823835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124C23F6-3EA4-4655-9CFF-F48E3E0AC74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468565" flipH="1">
                <a:off x="3559434" y="4697532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2017C012-F396-4F88-8C01-35F28CD31C3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974533" flipH="1">
                <a:off x="2870923" y="4451828"/>
                <a:ext cx="672696" cy="8363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94DF5F1A-A625-46B0-A23B-12FE7E8C2B5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654809" flipH="1">
                <a:off x="2171991" y="4278452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x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A7297111-530D-4A4F-B570-105ED0A123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261030" flipH="1">
                <a:off x="1478328" y="4183509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z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39D0B798-0142-43DC-A3A0-8B3544C7481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526676" flipH="1">
                <a:off x="3046498" y="5607936"/>
                <a:ext cx="966893" cy="516808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0DB0A0D1-D92E-4FF3-BDBF-067A4F6CE21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405099" flipH="1">
                <a:off x="1921085" y="5304298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Sym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568C6820-5A14-4FDB-BBE7-07C3C30F74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64559" flipH="1">
                <a:off x="4376955" y="2517173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.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755934A1-ABA2-4EB4-9EF1-ADB8DD618A1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924438" flipH="1">
                <a:off x="3660306" y="2072592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?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0E8D869E-CDA3-4878-A38B-35FE494AE85A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383237" flipH="1">
                <a:off x="2571919" y="1979468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Shift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ADF47FD0-5BD3-4A33-8534-1CD18258B8D8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64161" flipH="1">
                <a:off x="1476419" y="3313594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a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CECF7C9F-6BBF-42B5-9E98-32784C6DB4C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741060" flipH="1">
                <a:off x="4989221" y="3470487"/>
                <a:ext cx="576976" cy="77842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E2B9A8F6-35AB-4654-B87B-B13E0C0AEE1A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500680" flipH="1">
                <a:off x="4410031" y="3161483"/>
                <a:ext cx="594010" cy="790209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A02DF1A-01E4-4C20-8148-B8AF9F244B7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187568" flipH="1">
                <a:off x="3793080" y="2886150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r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: 圆角 146">
                <a:extLst>
                  <a:ext uri="{FF2B5EF4-FFF2-40B4-BE49-F238E27FC236}">
                    <a16:creationId xmlns:a16="http://schemas.microsoft.com/office/drawing/2014/main" id="{BD92179C-E594-4059-AF81-5CF7E8971823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815380" flipH="1">
                <a:off x="3146347" y="2691083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e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: 圆角 147">
                <a:extLst>
                  <a:ext uri="{FF2B5EF4-FFF2-40B4-BE49-F238E27FC236}">
                    <a16:creationId xmlns:a16="http://schemas.microsoft.com/office/drawing/2014/main" id="{96046B12-D828-4239-91BA-5B9A65DB098B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rot="504584" flipH="1">
                <a:off x="2485842" y="2571873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w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77CD7BFE-9A93-4DAA-9B74-FB1F09AF324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rot="264161" flipH="1">
                <a:off x="1824430" y="2475576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q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91C6EE6-FE9F-4F53-A8B9-22D27D2B5F4B}"/>
                </a:ext>
              </a:extLst>
            </p:cNvPr>
            <p:cNvGrpSpPr/>
            <p:nvPr/>
          </p:nvGrpSpPr>
          <p:grpSpPr>
            <a:xfrm>
              <a:off x="5845406" y="1761826"/>
              <a:ext cx="4510331" cy="4508110"/>
              <a:chOff x="6513180" y="1846785"/>
              <a:chExt cx="4510331" cy="4508110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2996B6DA-F595-4A1C-9B58-398647E4C5F8}"/>
                  </a:ext>
                </a:extLst>
              </p:cNvPr>
              <p:cNvGrpSpPr/>
              <p:nvPr/>
            </p:nvGrpSpPr>
            <p:grpSpPr>
              <a:xfrm>
                <a:off x="6513180" y="1846785"/>
                <a:ext cx="4510331" cy="4508110"/>
                <a:chOff x="7997355" y="320040"/>
                <a:chExt cx="6449694" cy="6446519"/>
              </a:xfrm>
            </p:grpSpPr>
            <p:pic>
              <p:nvPicPr>
                <p:cNvPr id="195" name="图片 194">
                  <a:extLst>
                    <a:ext uri="{FF2B5EF4-FFF2-40B4-BE49-F238E27FC236}">
                      <a16:creationId xmlns:a16="http://schemas.microsoft.com/office/drawing/2014/main" id="{E30311A3-3CDF-4F57-A2A4-BEB0E99F9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438" t="2334" r="721" b="3666"/>
                <a:stretch/>
              </p:blipFill>
              <p:spPr>
                <a:xfrm>
                  <a:off x="7997355" y="320040"/>
                  <a:ext cx="6449694" cy="6446519"/>
                </a:xfrm>
                <a:prstGeom prst="ellipse">
                  <a:avLst/>
                </a:prstGeom>
              </p:spPr>
            </p:pic>
            <p:pic>
              <p:nvPicPr>
                <p:cNvPr id="196" name="图片 195">
                  <a:extLst>
                    <a:ext uri="{FF2B5EF4-FFF2-40B4-BE49-F238E27FC236}">
                      <a16:creationId xmlns:a16="http://schemas.microsoft.com/office/drawing/2014/main" id="{2DCCEFEF-9EB0-44D2-A426-7090A693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49389" y="778500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7" name="图片 196">
                  <a:extLst>
                    <a:ext uri="{FF2B5EF4-FFF2-40B4-BE49-F238E27FC236}">
                      <a16:creationId xmlns:a16="http://schemas.microsoft.com/office/drawing/2014/main" id="{06E1E5E2-2720-40B1-8162-70B5F9AE2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8277" y="3969025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8" name="图片 197">
                  <a:extLst>
                    <a:ext uri="{FF2B5EF4-FFF2-40B4-BE49-F238E27FC236}">
                      <a16:creationId xmlns:a16="http://schemas.microsoft.com/office/drawing/2014/main" id="{DAD34B2F-1BCD-41DE-8D3E-08D4B459D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7924" y="5199551"/>
                  <a:ext cx="342930" cy="220999"/>
                </a:xfrm>
                <a:prstGeom prst="rect">
                  <a:avLst/>
                </a:prstGeom>
              </p:spPr>
            </p:pic>
            <p:pic>
              <p:nvPicPr>
                <p:cNvPr id="199" name="图片 198">
                  <a:extLst>
                    <a:ext uri="{FF2B5EF4-FFF2-40B4-BE49-F238E27FC236}">
                      <a16:creationId xmlns:a16="http://schemas.microsoft.com/office/drawing/2014/main" id="{E3181AF5-0770-4DFD-87D3-E771F2874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9865527" y="6306743"/>
                  <a:ext cx="342930" cy="220999"/>
                </a:xfrm>
                <a:prstGeom prst="rect">
                  <a:avLst/>
                </a:prstGeom>
              </p:spPr>
            </p:pic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9A4D9698-BBA3-47BB-A857-6269A4E55606}"/>
                    </a:ext>
                  </a:extLst>
                </p:cNvPr>
                <p:cNvSpPr/>
                <p:nvPr/>
              </p:nvSpPr>
              <p:spPr>
                <a:xfrm>
                  <a:off x="7997357" y="328299"/>
                  <a:ext cx="6423021" cy="64230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pic>
              <p:nvPicPr>
                <p:cNvPr id="201" name="图片 200">
                  <a:extLst>
                    <a:ext uri="{FF2B5EF4-FFF2-40B4-BE49-F238E27FC236}">
                      <a16:creationId xmlns:a16="http://schemas.microsoft.com/office/drawing/2014/main" id="{82E2FCEC-7B44-4376-B5F1-A35DE4011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348150">
                  <a:off x="8658307" y="2730754"/>
                  <a:ext cx="342930" cy="220999"/>
                </a:xfrm>
                <a:prstGeom prst="rect">
                  <a:avLst/>
                </a:prstGeom>
              </p:spPr>
            </p:pic>
          </p:grp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4CA07651-CA41-49B6-8A71-BCBF0D7E6D3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22846">
                <a:off x="6794188" y="4479453"/>
                <a:ext cx="608548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f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: 圆角 168">
                <a:extLst>
                  <a:ext uri="{FF2B5EF4-FFF2-40B4-BE49-F238E27FC236}">
                    <a16:creationId xmlns:a16="http://schemas.microsoft.com/office/drawing/2014/main" id="{6AE189DF-4CD5-4174-BFF9-10EB12DBA9D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966627">
                <a:off x="7383309" y="4139967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g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1857694B-B28C-4F0A-B20E-38F6EC95A13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397380">
                <a:off x="8034696" y="3835840"/>
                <a:ext cx="62651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h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: 圆角 170">
                <a:extLst>
                  <a:ext uri="{FF2B5EF4-FFF2-40B4-BE49-F238E27FC236}">
                    <a16:creationId xmlns:a16="http://schemas.microsoft.com/office/drawing/2014/main" id="{F1BC7F0C-2C18-4972-A565-8DD3E254978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0784620">
                <a:off x="8729836" y="3614188"/>
                <a:ext cx="62651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j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: 圆角 171">
                <a:extLst>
                  <a:ext uri="{FF2B5EF4-FFF2-40B4-BE49-F238E27FC236}">
                    <a16:creationId xmlns:a16="http://schemas.microsoft.com/office/drawing/2014/main" id="{40B892C0-C975-44A2-8F96-002FA0F36C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20989940">
                <a:off x="9444450" y="3469132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k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: 圆角 172">
                <a:extLst>
                  <a:ext uri="{FF2B5EF4-FFF2-40B4-BE49-F238E27FC236}">
                    <a16:creationId xmlns:a16="http://schemas.microsoft.com/office/drawing/2014/main" id="{8F33FE43-17DB-44C7-96D4-83366C9C5D9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9722846">
                <a:off x="7375230" y="5124552"/>
                <a:ext cx="653404" cy="82383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c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ABEFEA14-104A-411B-AB39-F190555E787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0131435">
                <a:off x="8010073" y="4782491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v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D9CD26C4-08D4-4603-A054-DE47BAAC937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20625467">
                <a:off x="8698584" y="4536787"/>
                <a:ext cx="672696" cy="8363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b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89A95DE3-8E01-4222-97D0-42AFEA28BD9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0945191">
                <a:off x="9397516" y="4363411"/>
                <a:ext cx="672696" cy="8363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n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2A71FC18-8C05-4082-9AAC-EF867E4E5AF2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1338970">
                <a:off x="10106894" y="4268468"/>
                <a:ext cx="6569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m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DFF66263-A0F1-465D-9698-0DBFEF23CE9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21073324">
                <a:off x="8228812" y="5692895"/>
                <a:ext cx="966893" cy="516808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Sp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13AC5106-BB97-4C5D-AEB9-DB587F1A734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0194901">
                <a:off x="9206470" y="5389257"/>
                <a:ext cx="1114648" cy="52891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Enter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FFF1A636-BB46-4727-954F-4E47C61BDA3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9935441">
                <a:off x="7011031" y="2602132"/>
                <a:ext cx="854217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,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461485F4-BB05-4D85-8844-3A168454817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20675562">
                <a:off x="7824328" y="2157551"/>
                <a:ext cx="757569" cy="63048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1"/>
                    </a:solidFill>
                  </a:rPr>
                  <a:t>!</a:t>
                </a:r>
                <a:endParaRPr lang="zh-CN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矩形: 圆角 186">
                <a:extLst>
                  <a:ext uri="{FF2B5EF4-FFF2-40B4-BE49-F238E27FC236}">
                    <a16:creationId xmlns:a16="http://schemas.microsoft.com/office/drawing/2014/main" id="{9FB87DC1-D138-4D5C-BB79-B4E09CE3FB8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21216763">
                <a:off x="8616324" y="2064427"/>
                <a:ext cx="1053960" cy="51680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Back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矩形: 圆角 187">
                <a:extLst>
                  <a:ext uri="{FF2B5EF4-FFF2-40B4-BE49-F238E27FC236}">
                    <a16:creationId xmlns:a16="http://schemas.microsoft.com/office/drawing/2014/main" id="{3FCD32E0-2F88-407B-937F-CD7264FA2AA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21335839">
                <a:off x="10153903" y="3398553"/>
                <a:ext cx="611881" cy="8252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l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C4F54FF-5D6B-42AA-A4BE-7EDBD5EE6CC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9858940">
                <a:off x="6676006" y="3555446"/>
                <a:ext cx="576976" cy="77842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t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465E234A-0BA3-4870-80B0-5A7EE3A8FFAF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20099320">
                <a:off x="7238162" y="3246442"/>
                <a:ext cx="594010" cy="79020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y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5A20200F-0B32-4A43-B530-8B3CFFE207A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20412432">
                <a:off x="7855113" y="2971109"/>
                <a:ext cx="594010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u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DE4B843B-5090-40CA-8F2A-C208A69FB7C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20784620">
                <a:off x="8501845" y="2776042"/>
                <a:ext cx="594011" cy="79020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i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0B7576A5-147C-4768-906E-8B543044EC7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21095416">
                <a:off x="9176227" y="2656832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o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6D356EA3-16E9-46D9-98BF-BD44B87DDD1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21335839">
                <a:off x="9837639" y="2560535"/>
                <a:ext cx="580134" cy="77971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tx1"/>
                    </a:solidFill>
                  </a:rPr>
                  <a:t>p</a:t>
                </a:r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564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9235599-089D-4CA4-AE7D-E8BD40B601C1}"/>
              </a:ext>
            </a:extLst>
          </p:cNvPr>
          <p:cNvGrpSpPr/>
          <p:nvPr/>
        </p:nvGrpSpPr>
        <p:grpSpPr>
          <a:xfrm>
            <a:off x="-3001313" y="2256534"/>
            <a:ext cx="19967909" cy="4538663"/>
            <a:chOff x="-3001313" y="2256534"/>
            <a:chExt cx="19967909" cy="4538663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FED258E-E1A6-4ECD-8675-3E12A27C375A}"/>
                </a:ext>
              </a:extLst>
            </p:cNvPr>
            <p:cNvGrpSpPr/>
            <p:nvPr/>
          </p:nvGrpSpPr>
          <p:grpSpPr>
            <a:xfrm>
              <a:off x="-3001313" y="2287086"/>
              <a:ext cx="9149103" cy="4508111"/>
              <a:chOff x="1666557" y="1269058"/>
              <a:chExt cx="9149103" cy="4508111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AEF9B90A-F711-4921-8708-284089F09841}"/>
                  </a:ext>
                </a:extLst>
              </p:cNvPr>
              <p:cNvGrpSpPr/>
              <p:nvPr/>
            </p:nvGrpSpPr>
            <p:grpSpPr>
              <a:xfrm>
                <a:off x="6305328" y="1269058"/>
                <a:ext cx="4510332" cy="4508111"/>
                <a:chOff x="6933652" y="2233356"/>
                <a:chExt cx="4521018" cy="4518792"/>
              </a:xfrm>
            </p:grpSpPr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DDA31794-E5A1-448E-A90B-5FFD5B5264E9}"/>
                    </a:ext>
                  </a:extLst>
                </p:cNvPr>
                <p:cNvGrpSpPr/>
                <p:nvPr/>
              </p:nvGrpSpPr>
              <p:grpSpPr>
                <a:xfrm>
                  <a:off x="6933652" y="2233356"/>
                  <a:ext cx="4521018" cy="4518792"/>
                  <a:chOff x="7997355" y="320040"/>
                  <a:chExt cx="6449694" cy="6446518"/>
                </a:xfrm>
              </p:grpSpPr>
              <p:pic>
                <p:nvPicPr>
                  <p:cNvPr id="181" name="图片 180">
                    <a:extLst>
                      <a:ext uri="{FF2B5EF4-FFF2-40B4-BE49-F238E27FC236}">
                        <a16:creationId xmlns:a16="http://schemas.microsoft.com/office/drawing/2014/main" id="{C2C49ABE-683A-4138-9958-AB9059CD8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82" name="图片 181">
                    <a:extLst>
                      <a:ext uri="{FF2B5EF4-FFF2-40B4-BE49-F238E27FC236}">
                        <a16:creationId xmlns:a16="http://schemas.microsoft.com/office/drawing/2014/main" id="{D20593F7-479C-489C-AA4D-2194851F4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3" name="图片 182">
                    <a:extLst>
                      <a:ext uri="{FF2B5EF4-FFF2-40B4-BE49-F238E27FC236}">
                        <a16:creationId xmlns:a16="http://schemas.microsoft.com/office/drawing/2014/main" id="{DF1B834B-03E5-44EE-82D2-00B2FE47B7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4" name="图片 183">
                    <a:extLst>
                      <a:ext uri="{FF2B5EF4-FFF2-40B4-BE49-F238E27FC236}">
                        <a16:creationId xmlns:a16="http://schemas.microsoft.com/office/drawing/2014/main" id="{FDEE17E5-62D4-49EA-BE84-8668FAD9E5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85" name="图片 184">
                    <a:extLst>
                      <a:ext uri="{FF2B5EF4-FFF2-40B4-BE49-F238E27FC236}">
                        <a16:creationId xmlns:a16="http://schemas.microsoft.com/office/drawing/2014/main" id="{E959CB93-A56A-43DD-96B8-0AD8F3B789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86" name="椭圆 185">
                    <a:extLst>
                      <a:ext uri="{FF2B5EF4-FFF2-40B4-BE49-F238E27FC236}">
                        <a16:creationId xmlns:a16="http://schemas.microsoft.com/office/drawing/2014/main" id="{04038D71-ABAB-4632-BD92-837BCB2F27B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87" name="图片 186">
                    <a:extLst>
                      <a:ext uri="{FF2B5EF4-FFF2-40B4-BE49-F238E27FC236}">
                        <a16:creationId xmlns:a16="http://schemas.microsoft.com/office/drawing/2014/main" id="{0A7AB875-FE2F-4BFA-BFE2-281D5A9508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EF323310-7238-4A12-AFC0-626F168C8AF2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 rot="19722846">
                  <a:off x="7131849" y="3851888"/>
                  <a:ext cx="710028" cy="82578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矩形: 圆角 131">
                  <a:extLst>
                    <a:ext uri="{FF2B5EF4-FFF2-40B4-BE49-F238E27FC236}">
                      <a16:creationId xmlns:a16="http://schemas.microsoft.com/office/drawing/2014/main" id="{EF8C6B00-501B-4042-B028-6E2695975231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 rot="20046470">
                  <a:off x="7805191" y="3498009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矩形: 圆角 132">
                  <a:extLst>
                    <a:ext uri="{FF2B5EF4-FFF2-40B4-BE49-F238E27FC236}">
                      <a16:creationId xmlns:a16="http://schemas.microsoft.com/office/drawing/2014/main" id="{6CFB2F69-0CE4-46A5-A3D9-AAA1B935B38F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 rot="20625467">
                  <a:off x="8553360" y="3216694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矩形: 圆角 133">
                  <a:extLst>
                    <a:ext uri="{FF2B5EF4-FFF2-40B4-BE49-F238E27FC236}">
                      <a16:creationId xmlns:a16="http://schemas.microsoft.com/office/drawing/2014/main" id="{D1297460-5898-489F-9579-C288AE50DC39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 rot="20985367">
                  <a:off x="9307915" y="3030936"/>
                  <a:ext cx="730992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矩形: 圆角 134">
                  <a:extLst>
                    <a:ext uri="{FF2B5EF4-FFF2-40B4-BE49-F238E27FC236}">
                      <a16:creationId xmlns:a16="http://schemas.microsoft.com/office/drawing/2014/main" id="{CEC99F5C-0CDD-4FBB-B83F-811B76288845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 rot="21167905">
                  <a:off x="10077118" y="2934038"/>
                  <a:ext cx="71391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矩形: 圆角 135">
                  <a:extLst>
                    <a:ext uri="{FF2B5EF4-FFF2-40B4-BE49-F238E27FC236}">
                      <a16:creationId xmlns:a16="http://schemas.microsoft.com/office/drawing/2014/main" id="{6F0B8B77-C97C-4492-B356-BF8860417C1B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 rot="19722846">
                  <a:off x="7186834" y="4827163"/>
                  <a:ext cx="816435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矩形: 圆角 136">
                  <a:extLst>
                    <a:ext uri="{FF2B5EF4-FFF2-40B4-BE49-F238E27FC236}">
                      <a16:creationId xmlns:a16="http://schemas.microsoft.com/office/drawing/2014/main" id="{7DA74D04-DB8B-4572-B006-834F36B864FA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rot="20046470">
                  <a:off x="7916825" y="4404302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矩形: 圆角 137">
                  <a:extLst>
                    <a:ext uri="{FF2B5EF4-FFF2-40B4-BE49-F238E27FC236}">
                      <a16:creationId xmlns:a16="http://schemas.microsoft.com/office/drawing/2014/main" id="{A089B340-8C15-4316-B8FB-CA1A22430051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rot="20625467">
                  <a:off x="8749074" y="406725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: 圆角 138">
                  <a:extLst>
                    <a:ext uri="{FF2B5EF4-FFF2-40B4-BE49-F238E27FC236}">
                      <a16:creationId xmlns:a16="http://schemas.microsoft.com/office/drawing/2014/main" id="{094A5E7D-CAF8-4E89-B691-3E6B8C590501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rot="21071148">
                  <a:off x="9633249" y="3878016"/>
                  <a:ext cx="840541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矩形: 圆角 139">
                  <a:extLst>
                    <a:ext uri="{FF2B5EF4-FFF2-40B4-BE49-F238E27FC236}">
                      <a16:creationId xmlns:a16="http://schemas.microsoft.com/office/drawing/2014/main" id="{0E413CF5-0678-4230-ACA6-CDA7295FF43A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rot="21374234">
                  <a:off x="10497649" y="3795672"/>
                  <a:ext cx="820906" cy="82715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矩形: 圆角 140">
                  <a:extLst>
                    <a:ext uri="{FF2B5EF4-FFF2-40B4-BE49-F238E27FC236}">
                      <a16:creationId xmlns:a16="http://schemas.microsoft.com/office/drawing/2014/main" id="{9AA32ADD-4F5F-42A8-9096-6A5D4281B747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 rot="19815886">
                  <a:off x="7810312" y="5458375"/>
                  <a:ext cx="828502" cy="825787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矩形: 圆角 141">
                  <a:extLst>
                    <a:ext uri="{FF2B5EF4-FFF2-40B4-BE49-F238E27FC236}">
                      <a16:creationId xmlns:a16="http://schemas.microsoft.com/office/drawing/2014/main" id="{0836E5AE-61DD-4F46-8B75-6C3729714F65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 rot="20349705">
                  <a:off x="8611334" y="5075993"/>
                  <a:ext cx="852964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矩形: 圆角 173">
                  <a:extLst>
                    <a:ext uri="{FF2B5EF4-FFF2-40B4-BE49-F238E27FC236}">
                      <a16:creationId xmlns:a16="http://schemas.microsoft.com/office/drawing/2014/main" id="{A08479A9-CD63-4ECD-8F3A-5FAC43080BE0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 rot="20807914">
                  <a:off x="9468700" y="4812327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矩形: 圆角 174">
                  <a:extLst>
                    <a:ext uri="{FF2B5EF4-FFF2-40B4-BE49-F238E27FC236}">
                      <a16:creationId xmlns:a16="http://schemas.microsoft.com/office/drawing/2014/main" id="{268642E2-9071-43C8-93F7-9E04A72ED84A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 rot="21191116">
                  <a:off x="10350369" y="4664673"/>
                  <a:ext cx="852963" cy="83829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矩形: 圆角 175">
                  <a:extLst>
                    <a:ext uri="{FF2B5EF4-FFF2-40B4-BE49-F238E27FC236}">
                      <a16:creationId xmlns:a16="http://schemas.microsoft.com/office/drawing/2014/main" id="{4EED81DD-EF5B-45B7-82B3-F3399580A7D0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 rot="21073324">
                  <a:off x="8653348" y="6088579"/>
                  <a:ext cx="969184" cy="518033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054132AB-111C-4A2E-8D6F-78C1FC11203B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 rot="20194901">
                  <a:off x="9633323" y="5784222"/>
                  <a:ext cx="1117289" cy="5301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矩形: 圆角 177">
                  <a:extLst>
                    <a:ext uri="{FF2B5EF4-FFF2-40B4-BE49-F238E27FC236}">
                      <a16:creationId xmlns:a16="http://schemas.microsoft.com/office/drawing/2014/main" id="{FDF0668D-9056-494C-9039-34103AE7D1C4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 rot="19935441">
                  <a:off x="7432682" y="2990493"/>
                  <a:ext cx="856241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矩形: 圆角 178">
                  <a:extLst>
                    <a:ext uri="{FF2B5EF4-FFF2-40B4-BE49-F238E27FC236}">
                      <a16:creationId xmlns:a16="http://schemas.microsoft.com/office/drawing/2014/main" id="{DF8BC78F-1878-4EB3-B69F-82D0CBC025B3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 rot="20675562">
                  <a:off x="8247906" y="2544858"/>
                  <a:ext cx="759364" cy="63197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矩形: 圆角 179">
                  <a:extLst>
                    <a:ext uri="{FF2B5EF4-FFF2-40B4-BE49-F238E27FC236}">
                      <a16:creationId xmlns:a16="http://schemas.microsoft.com/office/drawing/2014/main" id="{B9BF0CDC-C1AE-4A84-9254-39B31C93E2AC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 rot="21216763">
                  <a:off x="9041779" y="2451514"/>
                  <a:ext cx="1056457" cy="51803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4F5B53C-36B8-41AA-906D-8C80D60B5AE7}"/>
                  </a:ext>
                </a:extLst>
              </p:cNvPr>
              <p:cNvGrpSpPr/>
              <p:nvPr/>
            </p:nvGrpSpPr>
            <p:grpSpPr>
              <a:xfrm>
                <a:off x="1666557" y="1269058"/>
                <a:ext cx="4502290" cy="4500073"/>
                <a:chOff x="1868509" y="2363287"/>
                <a:chExt cx="4393609" cy="4391446"/>
              </a:xfrm>
            </p:grpSpPr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A5F94F6C-E92C-4C18-9222-90A4B5DEABE3}"/>
                    </a:ext>
                  </a:extLst>
                </p:cNvPr>
                <p:cNvGrpSpPr/>
                <p:nvPr/>
              </p:nvGrpSpPr>
              <p:grpSpPr>
                <a:xfrm flipH="1">
                  <a:off x="1868509" y="2363287"/>
                  <a:ext cx="4393609" cy="4391446"/>
                  <a:chOff x="7997355" y="320040"/>
                  <a:chExt cx="6449694" cy="6446518"/>
                </a:xfrm>
              </p:grpSpPr>
              <p:pic>
                <p:nvPicPr>
                  <p:cNvPr id="123" name="图片 122">
                    <a:extLst>
                      <a:ext uri="{FF2B5EF4-FFF2-40B4-BE49-F238E27FC236}">
                        <a16:creationId xmlns:a16="http://schemas.microsoft.com/office/drawing/2014/main" id="{628A8871-6458-4E97-B0B4-686166416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8"/>
                  </a:xfrm>
                  <a:prstGeom prst="ellipse">
                    <a:avLst/>
                  </a:prstGeom>
                </p:spPr>
              </p:pic>
              <p:pic>
                <p:nvPicPr>
                  <p:cNvPr id="124" name="图片 123">
                    <a:extLst>
                      <a:ext uri="{FF2B5EF4-FFF2-40B4-BE49-F238E27FC236}">
                        <a16:creationId xmlns:a16="http://schemas.microsoft.com/office/drawing/2014/main" id="{F810C151-3C06-465E-90D3-9106A8A91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5" name="图片 124">
                    <a:extLst>
                      <a:ext uri="{FF2B5EF4-FFF2-40B4-BE49-F238E27FC236}">
                        <a16:creationId xmlns:a16="http://schemas.microsoft.com/office/drawing/2014/main" id="{1B64ABD6-4677-4C7E-986D-F64893925C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图片 125">
                    <a:extLst>
                      <a:ext uri="{FF2B5EF4-FFF2-40B4-BE49-F238E27FC236}">
                        <a16:creationId xmlns:a16="http://schemas.microsoft.com/office/drawing/2014/main" id="{26ACF29D-E54B-4647-9A46-E163B9505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>
                    <a:extLst>
                      <a:ext uri="{FF2B5EF4-FFF2-40B4-BE49-F238E27FC236}">
                        <a16:creationId xmlns:a16="http://schemas.microsoft.com/office/drawing/2014/main" id="{6E04A91E-31FC-44F4-9052-FA50FB494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2D90346C-9EFB-4E4D-B1F6-2AAB1130858F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129" name="图片 128">
                    <a:extLst>
                      <a:ext uri="{FF2B5EF4-FFF2-40B4-BE49-F238E27FC236}">
                        <a16:creationId xmlns:a16="http://schemas.microsoft.com/office/drawing/2014/main" id="{5514DC6C-AD57-4ACE-9998-F404865E2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B2EF7FE2-C11E-4011-AAEB-CFDE600533FD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rot="1877154" flipH="1">
                  <a:off x="5379488" y="3936206"/>
                  <a:ext cx="690018" cy="80251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64903601-5257-475B-B968-71F014821001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 rot="1553530" flipH="1">
                  <a:off x="4704749" y="359230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70380A15-DE62-4031-85AB-B47517E06CCC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 rot="974533" flipH="1">
                  <a:off x="3977664" y="3318913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1E3A0396-098C-4ADA-96AA-CD6C13A2BE8D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 rot="614633" flipH="1">
                  <a:off x="3244374" y="3138390"/>
                  <a:ext cx="710392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矩形: 圆角 103">
                  <a:extLst>
                    <a:ext uri="{FF2B5EF4-FFF2-40B4-BE49-F238E27FC236}">
                      <a16:creationId xmlns:a16="http://schemas.microsoft.com/office/drawing/2014/main" id="{9496CB75-CAB9-44D9-BEA4-15771ABA800E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432095" flipH="1">
                  <a:off x="2513443" y="3044223"/>
                  <a:ext cx="693797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33E0C204-0BFD-430F-A98D-54BEEB801999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 rot="1877154" flipH="1">
                  <a:off x="5222644" y="4883997"/>
                  <a:ext cx="793427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F7425996-B7FC-43C3-AF5D-A27121CCC0F7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 rot="1553530" flipH="1">
                  <a:off x="4489799" y="4473053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9FBDA310-DB18-4FD7-A9D8-94F822FEA344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 rot="974533" flipH="1">
                  <a:off x="3681004" y="4145505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5B7FCF12-07F8-4CBC-A746-D41E050AC3BC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 rot="528852" flipH="1">
                  <a:off x="2821746" y="3961598"/>
                  <a:ext cx="816853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EEA94E3A-A5DE-4D85-A667-D972B002CF5C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 rot="225766" flipH="1">
                  <a:off x="2000788" y="3881575"/>
                  <a:ext cx="797772" cy="80384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: 圆角 113">
                  <a:extLst>
                    <a:ext uri="{FF2B5EF4-FFF2-40B4-BE49-F238E27FC236}">
                      <a16:creationId xmlns:a16="http://schemas.microsoft.com/office/drawing/2014/main" id="{DA83C9A6-2008-4372-A459-970992C75FAA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 rot="1784114" flipH="1">
                  <a:off x="4605010" y="5497420"/>
                  <a:ext cx="805154" cy="80251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10EED23C-7845-422C-AD63-C86E80A52CB4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rot="1250295" flipH="1">
                  <a:off x="3802789" y="5125814"/>
                  <a:ext cx="828926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C3C194F6-5ECB-4ABA-BDBA-6BC718BC31E5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rot="792086" flipH="1">
                  <a:off x="2969586" y="4869579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4EBD9100-8DB9-4B54-8989-7CF1C00668B1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rot="408884" flipH="1">
                  <a:off x="2112764" y="4726086"/>
                  <a:ext cx="828925" cy="81466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矩形: 圆角 117">
                  <a:extLst>
                    <a:ext uri="{FF2B5EF4-FFF2-40B4-BE49-F238E27FC236}">
                      <a16:creationId xmlns:a16="http://schemas.microsoft.com/office/drawing/2014/main" id="{39DE7BFF-FAA0-41E3-AE83-782036C1812F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rot="526676" flipH="1">
                  <a:off x="3649015" y="6109864"/>
                  <a:ext cx="941871" cy="503434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矩形: 圆角 118">
                  <a:extLst>
                    <a:ext uri="{FF2B5EF4-FFF2-40B4-BE49-F238E27FC236}">
                      <a16:creationId xmlns:a16="http://schemas.microsoft.com/office/drawing/2014/main" id="{D32400CA-0299-43D1-9035-B8833449F13B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 rot="1405099" flipH="1">
                  <a:off x="2552726" y="5814085"/>
                  <a:ext cx="1085802" cy="5152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矩形: 圆角 119">
                  <a:extLst>
                    <a:ext uri="{FF2B5EF4-FFF2-40B4-BE49-F238E27FC236}">
                      <a16:creationId xmlns:a16="http://schemas.microsoft.com/office/drawing/2014/main" id="{0098D666-82A4-4BA7-80AC-219DB7986E40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 rot="1664559" flipH="1">
                  <a:off x="4945041" y="3099087"/>
                  <a:ext cx="832111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EB58B1BC-EE56-4FC0-9F67-B14101EDBA3B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 rot="924438" flipH="1">
                  <a:off x="4246938" y="2666010"/>
                  <a:ext cx="737964" cy="61416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FCA0870E-82E8-4DEF-81EF-9D23A09A380A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 rot="383237" flipH="1">
                  <a:off x="3186717" y="2575297"/>
                  <a:ext cx="1026684" cy="50343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85AB420D-8CD3-4CAC-A85F-6DD8B0A91E32}"/>
                </a:ext>
              </a:extLst>
            </p:cNvPr>
            <p:cNvGrpSpPr/>
            <p:nvPr/>
          </p:nvGrpSpPr>
          <p:grpSpPr>
            <a:xfrm>
              <a:off x="7806691" y="2256534"/>
              <a:ext cx="9159905" cy="4508110"/>
              <a:chOff x="1195832" y="1761826"/>
              <a:chExt cx="9159905" cy="4508110"/>
            </a:xfrm>
          </p:grpSpPr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29B0391C-551F-41AB-A606-0D998E246337}"/>
                  </a:ext>
                </a:extLst>
              </p:cNvPr>
              <p:cNvGrpSpPr/>
              <p:nvPr/>
            </p:nvGrpSpPr>
            <p:grpSpPr>
              <a:xfrm>
                <a:off x="1195832" y="1761826"/>
                <a:ext cx="4510331" cy="4508110"/>
                <a:chOff x="1218692" y="1761826"/>
                <a:chExt cx="4510331" cy="4508110"/>
              </a:xfrm>
            </p:grpSpPr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438D5879-B15B-487D-9F4E-8FFF3E89E885}"/>
                    </a:ext>
                  </a:extLst>
                </p:cNvPr>
                <p:cNvGrpSpPr/>
                <p:nvPr/>
              </p:nvGrpSpPr>
              <p:grpSpPr>
                <a:xfrm flipH="1">
                  <a:off x="1218692" y="1761826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51" name="图片 250">
                    <a:extLst>
                      <a:ext uri="{FF2B5EF4-FFF2-40B4-BE49-F238E27FC236}">
                        <a16:creationId xmlns:a16="http://schemas.microsoft.com/office/drawing/2014/main" id="{08F6639B-1D8F-432A-952B-A5BB17C20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52" name="图片 251">
                    <a:extLst>
                      <a:ext uri="{FF2B5EF4-FFF2-40B4-BE49-F238E27FC236}">
                        <a16:creationId xmlns:a16="http://schemas.microsoft.com/office/drawing/2014/main" id="{CE57E0D3-8FA4-4C81-B67E-49FBA73BD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3" name="图片 252">
                    <a:extLst>
                      <a:ext uri="{FF2B5EF4-FFF2-40B4-BE49-F238E27FC236}">
                        <a16:creationId xmlns:a16="http://schemas.microsoft.com/office/drawing/2014/main" id="{FA42EEDF-314B-45DF-8B88-09D270507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4" name="图片 253">
                    <a:extLst>
                      <a:ext uri="{FF2B5EF4-FFF2-40B4-BE49-F238E27FC236}">
                        <a16:creationId xmlns:a16="http://schemas.microsoft.com/office/drawing/2014/main" id="{C6BB517F-1EAE-4ABA-8FE2-DC9149EFE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55" name="图片 254">
                    <a:extLst>
                      <a:ext uri="{FF2B5EF4-FFF2-40B4-BE49-F238E27FC236}">
                        <a16:creationId xmlns:a16="http://schemas.microsoft.com/office/drawing/2014/main" id="{FC3DBE96-335D-426E-A941-EAB69F718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56" name="椭圆 255">
                    <a:extLst>
                      <a:ext uri="{FF2B5EF4-FFF2-40B4-BE49-F238E27FC236}">
                        <a16:creationId xmlns:a16="http://schemas.microsoft.com/office/drawing/2014/main" id="{E501680B-3928-4EF7-BD02-F459E5446EA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57" name="图片 256">
                    <a:extLst>
                      <a:ext uri="{FF2B5EF4-FFF2-40B4-BE49-F238E27FC236}">
                        <a16:creationId xmlns:a16="http://schemas.microsoft.com/office/drawing/2014/main" id="{5268F9B1-6826-4D4D-9998-151B5763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841785B2-28E8-4557-B2D5-1084E8F64784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 rot="1877154" flipH="1">
                  <a:off x="4839467" y="4394494"/>
                  <a:ext cx="608548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矩形: 圆角 229">
                  <a:extLst>
                    <a:ext uri="{FF2B5EF4-FFF2-40B4-BE49-F238E27FC236}">
                      <a16:creationId xmlns:a16="http://schemas.microsoft.com/office/drawing/2014/main" id="{C88FAFCB-0633-4E4A-A296-8F7E0E99F62D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 rot="1633373" flipH="1">
                  <a:off x="4232378" y="4055008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矩形: 圆角 230">
                  <a:extLst>
                    <a:ext uri="{FF2B5EF4-FFF2-40B4-BE49-F238E27FC236}">
                      <a16:creationId xmlns:a16="http://schemas.microsoft.com/office/drawing/2014/main" id="{1C3B39C6-64A2-4A20-9BD3-5AA9B7F50B7E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 rot="1202620" flipH="1">
                  <a:off x="3580991" y="3750881"/>
                  <a:ext cx="62651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38343DF7-5CA1-43D6-AA45-D24CCC20C963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815380" flipH="1">
                  <a:off x="2885851" y="3529229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d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矩形: 圆角 232">
                  <a:extLst>
                    <a:ext uri="{FF2B5EF4-FFF2-40B4-BE49-F238E27FC236}">
                      <a16:creationId xmlns:a16="http://schemas.microsoft.com/office/drawing/2014/main" id="{FC35E451-AA6C-4626-A468-FE47F12617F9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 rot="610060" flipH="1">
                  <a:off x="2185872" y="338417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s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矩形: 圆角 233">
                  <a:extLst>
                    <a:ext uri="{FF2B5EF4-FFF2-40B4-BE49-F238E27FC236}">
                      <a16:creationId xmlns:a16="http://schemas.microsoft.com/office/drawing/2014/main" id="{8270D84A-D718-4091-8CB8-06C2664C015E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rot="1877154" flipH="1">
                  <a:off x="4213569" y="5039593"/>
                  <a:ext cx="653404" cy="823835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矩形: 圆角 234">
                  <a:extLst>
                    <a:ext uri="{FF2B5EF4-FFF2-40B4-BE49-F238E27FC236}">
                      <a16:creationId xmlns:a16="http://schemas.microsoft.com/office/drawing/2014/main" id="{C8539ADE-E27D-426C-8106-23EE00933753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rot="1468565" flipH="1">
                  <a:off x="3559434" y="4697532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矩形: 圆角 235">
                  <a:extLst>
                    <a:ext uri="{FF2B5EF4-FFF2-40B4-BE49-F238E27FC236}">
                      <a16:creationId xmlns:a16="http://schemas.microsoft.com/office/drawing/2014/main" id="{448367BD-9062-41B8-986F-8516933BE752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 rot="974533" flipH="1">
                  <a:off x="2870923" y="4451828"/>
                  <a:ext cx="672696" cy="8363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矩形: 圆角 236">
                  <a:extLst>
                    <a:ext uri="{FF2B5EF4-FFF2-40B4-BE49-F238E27FC236}">
                      <a16:creationId xmlns:a16="http://schemas.microsoft.com/office/drawing/2014/main" id="{E110D55C-0701-435E-B34A-E1207B35EC50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654809" flipH="1">
                  <a:off x="2171991" y="4278452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x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矩形: 圆角 237">
                  <a:extLst>
                    <a:ext uri="{FF2B5EF4-FFF2-40B4-BE49-F238E27FC236}">
                      <a16:creationId xmlns:a16="http://schemas.microsoft.com/office/drawing/2014/main" id="{0D28878A-130B-4B81-B856-9FE093E586A0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 rot="261030" flipH="1">
                  <a:off x="1478328" y="4183509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z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矩形: 圆角 238">
                  <a:extLst>
                    <a:ext uri="{FF2B5EF4-FFF2-40B4-BE49-F238E27FC236}">
                      <a16:creationId xmlns:a16="http://schemas.microsoft.com/office/drawing/2014/main" id="{BB507222-7CE0-44C4-BED4-66E738C533AB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 rot="526676" flipH="1">
                  <a:off x="3046498" y="5607936"/>
                  <a:ext cx="966893" cy="516808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矩形: 圆角 239">
                  <a:extLst>
                    <a:ext uri="{FF2B5EF4-FFF2-40B4-BE49-F238E27FC236}">
                      <a16:creationId xmlns:a16="http://schemas.microsoft.com/office/drawing/2014/main" id="{A8099C6A-2C5D-436F-97B8-9630A188C1BE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 rot="1405099" flipH="1">
                  <a:off x="1921085" y="5304298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Sym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矩形: 圆角 240">
                  <a:extLst>
                    <a:ext uri="{FF2B5EF4-FFF2-40B4-BE49-F238E27FC236}">
                      <a16:creationId xmlns:a16="http://schemas.microsoft.com/office/drawing/2014/main" id="{F4B99CEB-3A53-47DE-B598-7AFD683F64AA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>
                <a:xfrm rot="1664559" flipH="1">
                  <a:off x="4376955" y="2517173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矩形: 圆角 241">
                  <a:extLst>
                    <a:ext uri="{FF2B5EF4-FFF2-40B4-BE49-F238E27FC236}">
                      <a16:creationId xmlns:a16="http://schemas.microsoft.com/office/drawing/2014/main" id="{FE9A4439-E515-4934-BB94-86E8E8971134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924438" flipH="1">
                  <a:off x="3660306" y="2072592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矩形: 圆角 242">
                  <a:extLst>
                    <a:ext uri="{FF2B5EF4-FFF2-40B4-BE49-F238E27FC236}">
                      <a16:creationId xmlns:a16="http://schemas.microsoft.com/office/drawing/2014/main" id="{6E0FABCE-277D-4E8E-8392-EA68812E6C1C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 rot="383237" flipH="1">
                  <a:off x="2571919" y="1979468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Shift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矩形: 圆角 243">
                  <a:extLst>
                    <a:ext uri="{FF2B5EF4-FFF2-40B4-BE49-F238E27FC236}">
                      <a16:creationId xmlns:a16="http://schemas.microsoft.com/office/drawing/2014/main" id="{4F92D8A9-4C60-4145-8E1A-28195E84CB02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 rot="264161" flipH="1">
                  <a:off x="1476419" y="3313594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a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矩形: 圆角 244">
                  <a:extLst>
                    <a:ext uri="{FF2B5EF4-FFF2-40B4-BE49-F238E27FC236}">
                      <a16:creationId xmlns:a16="http://schemas.microsoft.com/office/drawing/2014/main" id="{5E8BBF46-1ADF-42EF-A4AA-1884806C48DB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 rot="1741060" flipH="1">
                  <a:off x="4989221" y="3470487"/>
                  <a:ext cx="576976" cy="778422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矩形: 圆角 245">
                  <a:extLst>
                    <a:ext uri="{FF2B5EF4-FFF2-40B4-BE49-F238E27FC236}">
                      <a16:creationId xmlns:a16="http://schemas.microsoft.com/office/drawing/2014/main" id="{13136F09-D6C2-4BF1-8742-6B3EEF528B10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 rot="1500680" flipH="1">
                  <a:off x="4410031" y="3161483"/>
                  <a:ext cx="594010" cy="790209"/>
                </a:xfrm>
                <a:prstGeom prst="round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矩形: 圆角 246">
                  <a:extLst>
                    <a:ext uri="{FF2B5EF4-FFF2-40B4-BE49-F238E27FC236}">
                      <a16:creationId xmlns:a16="http://schemas.microsoft.com/office/drawing/2014/main" id="{DD71AD3A-FAAE-41BF-A659-4BF1A6FF4B32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>
                <a:xfrm rot="1187568" flipH="1">
                  <a:off x="3793080" y="2886150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r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矩形: 圆角 247">
                  <a:extLst>
                    <a:ext uri="{FF2B5EF4-FFF2-40B4-BE49-F238E27FC236}">
                      <a16:creationId xmlns:a16="http://schemas.microsoft.com/office/drawing/2014/main" id="{5AB9D798-57CB-4FDB-A464-F2D77F371CAA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>
                <a:xfrm rot="815380" flipH="1">
                  <a:off x="3146347" y="2691083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e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矩形: 圆角 248">
                  <a:extLst>
                    <a:ext uri="{FF2B5EF4-FFF2-40B4-BE49-F238E27FC236}">
                      <a16:creationId xmlns:a16="http://schemas.microsoft.com/office/drawing/2014/main" id="{A3C0E98D-0D34-48A7-AD59-F75CF64B6B18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>
                <a:xfrm rot="504584" flipH="1">
                  <a:off x="2485842" y="2571873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w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矩形: 圆角 249">
                  <a:extLst>
                    <a:ext uri="{FF2B5EF4-FFF2-40B4-BE49-F238E27FC236}">
                      <a16:creationId xmlns:a16="http://schemas.microsoft.com/office/drawing/2014/main" id="{6D4E1BA2-8DF7-410C-9471-36A4B1742D31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rot="264161" flipH="1">
                  <a:off x="1824430" y="2475576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q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730CD321-4924-4625-B92C-4440EB9C1001}"/>
                  </a:ext>
                </a:extLst>
              </p:cNvPr>
              <p:cNvGrpSpPr/>
              <p:nvPr/>
            </p:nvGrpSpPr>
            <p:grpSpPr>
              <a:xfrm>
                <a:off x="5845406" y="1761826"/>
                <a:ext cx="4510331" cy="4508110"/>
                <a:chOff x="6513180" y="1846785"/>
                <a:chExt cx="4510331" cy="4508110"/>
              </a:xfrm>
            </p:grpSpPr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B1AB339F-8EA6-4C2E-8EF2-ED6066693430}"/>
                    </a:ext>
                  </a:extLst>
                </p:cNvPr>
                <p:cNvGrpSpPr/>
                <p:nvPr/>
              </p:nvGrpSpPr>
              <p:grpSpPr>
                <a:xfrm>
                  <a:off x="6513180" y="1846785"/>
                  <a:ext cx="4510331" cy="4508110"/>
                  <a:chOff x="7997355" y="320040"/>
                  <a:chExt cx="6449694" cy="6446519"/>
                </a:xfrm>
              </p:grpSpPr>
              <p:pic>
                <p:nvPicPr>
                  <p:cNvPr id="221" name="图片 220">
                    <a:extLst>
                      <a:ext uri="{FF2B5EF4-FFF2-40B4-BE49-F238E27FC236}">
                        <a16:creationId xmlns:a16="http://schemas.microsoft.com/office/drawing/2014/main" id="{20057A6F-6EB7-4319-BCEE-397A266883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6"/>
                  <a:srcRect l="438" t="2334" r="721" b="3666"/>
                  <a:stretch/>
                </p:blipFill>
                <p:spPr>
                  <a:xfrm>
                    <a:off x="7997355" y="320040"/>
                    <a:ext cx="6449694" cy="6446519"/>
                  </a:xfrm>
                  <a:prstGeom prst="ellipse">
                    <a:avLst/>
                  </a:prstGeom>
                </p:spPr>
              </p:pic>
              <p:pic>
                <p:nvPicPr>
                  <p:cNvPr id="222" name="图片 221">
                    <a:extLst>
                      <a:ext uri="{FF2B5EF4-FFF2-40B4-BE49-F238E27FC236}">
                        <a16:creationId xmlns:a16="http://schemas.microsoft.com/office/drawing/2014/main" id="{0CDDE9A0-BC5B-498B-BCDE-C3D6DCD878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49389" y="778500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3" name="图片 222">
                    <a:extLst>
                      <a:ext uri="{FF2B5EF4-FFF2-40B4-BE49-F238E27FC236}">
                        <a16:creationId xmlns:a16="http://schemas.microsoft.com/office/drawing/2014/main" id="{75BEF709-217D-4B3C-9F00-079797A217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008277" y="3969025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图片 223">
                    <a:extLst>
                      <a:ext uri="{FF2B5EF4-FFF2-40B4-BE49-F238E27FC236}">
                        <a16:creationId xmlns:a16="http://schemas.microsoft.com/office/drawing/2014/main" id="{48D86756-9701-4EA0-B13E-8F600CB92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377924" y="5199551"/>
                    <a:ext cx="342930" cy="220999"/>
                  </a:xfrm>
                  <a:prstGeom prst="rect">
                    <a:avLst/>
                  </a:prstGeom>
                </p:spPr>
              </p:pic>
              <p:pic>
                <p:nvPicPr>
                  <p:cNvPr id="225" name="图片 224">
                    <a:extLst>
                      <a:ext uri="{FF2B5EF4-FFF2-40B4-BE49-F238E27FC236}">
                        <a16:creationId xmlns:a16="http://schemas.microsoft.com/office/drawing/2014/main" id="{20CEA447-8206-40F7-AE08-85229B1306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9865527" y="6306743"/>
                    <a:ext cx="342930" cy="220999"/>
                  </a:xfrm>
                  <a:prstGeom prst="rect">
                    <a:avLst/>
                  </a:prstGeom>
                </p:spPr>
              </p:pic>
              <p:sp>
                <p:nvSpPr>
                  <p:cNvPr id="226" name="椭圆 225">
                    <a:extLst>
                      <a:ext uri="{FF2B5EF4-FFF2-40B4-BE49-F238E27FC236}">
                        <a16:creationId xmlns:a16="http://schemas.microsoft.com/office/drawing/2014/main" id="{0C57AA21-DD2E-425B-9AF3-91336CFE4867}"/>
                      </a:ext>
                    </a:extLst>
                  </p:cNvPr>
                  <p:cNvSpPr/>
                  <p:nvPr/>
                </p:nvSpPr>
                <p:spPr>
                  <a:xfrm>
                    <a:off x="7997357" y="328299"/>
                    <a:ext cx="6423021" cy="64230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pic>
                <p:nvPicPr>
                  <p:cNvPr id="227" name="图片 226">
                    <a:extLst>
                      <a:ext uri="{FF2B5EF4-FFF2-40B4-BE49-F238E27FC236}">
                        <a16:creationId xmlns:a16="http://schemas.microsoft.com/office/drawing/2014/main" id="{04385E7A-EBEE-4040-A4CB-111344384C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 rot="1348150">
                    <a:off x="8658307" y="2730754"/>
                    <a:ext cx="342930" cy="2209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20558231-0C9B-45CC-87F4-4E4A903D4356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9722846">
                  <a:off x="6794188" y="4479453"/>
                  <a:ext cx="608548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f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矩形: 圆角 199">
                  <a:extLst>
                    <a:ext uri="{FF2B5EF4-FFF2-40B4-BE49-F238E27FC236}">
                      <a16:creationId xmlns:a16="http://schemas.microsoft.com/office/drawing/2014/main" id="{DABE54E9-F09C-4033-ABD1-AA10AE7B40B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19966627">
                  <a:off x="7383309" y="4139967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g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矩形: 圆角 200">
                  <a:extLst>
                    <a:ext uri="{FF2B5EF4-FFF2-40B4-BE49-F238E27FC236}">
                      <a16:creationId xmlns:a16="http://schemas.microsoft.com/office/drawing/2014/main" id="{89709580-AEBE-4C20-B6A0-36BDEF97AFAA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20397380">
                  <a:off x="8034696" y="3835840"/>
                  <a:ext cx="62651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h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矩形: 圆角 201">
                  <a:extLst>
                    <a:ext uri="{FF2B5EF4-FFF2-40B4-BE49-F238E27FC236}">
                      <a16:creationId xmlns:a16="http://schemas.microsoft.com/office/drawing/2014/main" id="{F52F18E4-6467-4063-9DC8-E8BC05F04B64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20784620">
                  <a:off x="8729836" y="3614188"/>
                  <a:ext cx="62651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j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矩形: 圆角 202">
                  <a:extLst>
                    <a:ext uri="{FF2B5EF4-FFF2-40B4-BE49-F238E27FC236}">
                      <a16:creationId xmlns:a16="http://schemas.microsoft.com/office/drawing/2014/main" id="{6E1D07CE-E255-4468-91C9-85FEA30941A8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20989940">
                  <a:off x="9444450" y="3469132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k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矩形: 圆角 203">
                  <a:extLst>
                    <a:ext uri="{FF2B5EF4-FFF2-40B4-BE49-F238E27FC236}">
                      <a16:creationId xmlns:a16="http://schemas.microsoft.com/office/drawing/2014/main" id="{948BDFD3-01FB-408A-BDD5-21DF3625C5F4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19722846">
                  <a:off x="7375230" y="5124552"/>
                  <a:ext cx="653404" cy="82383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c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矩形: 圆角 204">
                  <a:extLst>
                    <a:ext uri="{FF2B5EF4-FFF2-40B4-BE49-F238E27FC236}">
                      <a16:creationId xmlns:a16="http://schemas.microsoft.com/office/drawing/2014/main" id="{D3491356-A2B9-44A3-9D69-90A8003FE077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 rot="20131435">
                  <a:off x="8010073" y="4782491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v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矩形: 圆角 205">
                  <a:extLst>
                    <a:ext uri="{FF2B5EF4-FFF2-40B4-BE49-F238E27FC236}">
                      <a16:creationId xmlns:a16="http://schemas.microsoft.com/office/drawing/2014/main" id="{CD661D5B-B4BE-4905-88C3-CB3DDA107BD1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 rot="20625467">
                  <a:off x="8698584" y="4536787"/>
                  <a:ext cx="672696" cy="8363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b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矩形: 圆角 206">
                  <a:extLst>
                    <a:ext uri="{FF2B5EF4-FFF2-40B4-BE49-F238E27FC236}">
                      <a16:creationId xmlns:a16="http://schemas.microsoft.com/office/drawing/2014/main" id="{5E7EE968-8A9F-4C44-91CB-FF571481EEA1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 rot="20945191">
                  <a:off x="9397516" y="4363411"/>
                  <a:ext cx="672696" cy="8363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n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矩形: 圆角 207">
                  <a:extLst>
                    <a:ext uri="{FF2B5EF4-FFF2-40B4-BE49-F238E27FC236}">
                      <a16:creationId xmlns:a16="http://schemas.microsoft.com/office/drawing/2014/main" id="{36E6FF69-1028-4E7B-A389-E36A74DA4BA5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 rot="21338970">
                  <a:off x="10106894" y="4268468"/>
                  <a:ext cx="6569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m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矩形: 圆角 208">
                  <a:extLst>
                    <a:ext uri="{FF2B5EF4-FFF2-40B4-BE49-F238E27FC236}">
                      <a16:creationId xmlns:a16="http://schemas.microsoft.com/office/drawing/2014/main" id="{C9BDC561-6DB5-47C6-A4B7-08D5C2C9F8DC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 rot="21073324">
                  <a:off x="8228812" y="5692895"/>
                  <a:ext cx="966893" cy="51680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 err="1">
                      <a:solidFill>
                        <a:schemeClr val="tx1"/>
                      </a:solidFill>
                    </a:rPr>
                    <a:t>Sp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11ECB381-9D5C-4796-9455-CC0DF8D26FBC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20194901">
                  <a:off x="9206470" y="5389257"/>
                  <a:ext cx="1114648" cy="52891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Enter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矩形: 圆角 210">
                  <a:extLst>
                    <a:ext uri="{FF2B5EF4-FFF2-40B4-BE49-F238E27FC236}">
                      <a16:creationId xmlns:a16="http://schemas.microsoft.com/office/drawing/2014/main" id="{625F2624-B766-4035-BBB3-4EBC6EE20815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 rot="19935441">
                  <a:off x="7011031" y="2602132"/>
                  <a:ext cx="854217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,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矩形: 圆角 211">
                  <a:extLst>
                    <a:ext uri="{FF2B5EF4-FFF2-40B4-BE49-F238E27FC236}">
                      <a16:creationId xmlns:a16="http://schemas.microsoft.com/office/drawing/2014/main" id="{821E2B57-7FD2-4B90-A587-672B4BC3E4A3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20675562">
                  <a:off x="7824328" y="2157551"/>
                  <a:ext cx="757569" cy="63048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>
                      <a:solidFill>
                        <a:schemeClr val="tx1"/>
                      </a:solidFill>
                    </a:rPr>
                    <a:t>!</a:t>
                  </a:r>
                  <a:endParaRPr lang="zh-CN" alt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矩形: 圆角 212">
                  <a:extLst>
                    <a:ext uri="{FF2B5EF4-FFF2-40B4-BE49-F238E27FC236}">
                      <a16:creationId xmlns:a16="http://schemas.microsoft.com/office/drawing/2014/main" id="{1B74559C-42BA-4C9F-950E-7B1F65E990D5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 rot="21216763">
                  <a:off x="8616324" y="2064427"/>
                  <a:ext cx="1053960" cy="51680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</a:rPr>
                    <a:t>Back</a:t>
                  </a:r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矩形: 圆角 213">
                  <a:extLst>
                    <a:ext uri="{FF2B5EF4-FFF2-40B4-BE49-F238E27FC236}">
                      <a16:creationId xmlns:a16="http://schemas.microsoft.com/office/drawing/2014/main" id="{412E951B-248F-4BA1-99DA-CF5B9417E7E4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rot="21335839">
                  <a:off x="10153903" y="3398553"/>
                  <a:ext cx="611881" cy="82520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l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矩形: 圆角 214">
                  <a:extLst>
                    <a:ext uri="{FF2B5EF4-FFF2-40B4-BE49-F238E27FC236}">
                      <a16:creationId xmlns:a16="http://schemas.microsoft.com/office/drawing/2014/main" id="{054BB313-2BA8-441A-A72E-2B7D52EA30DF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rot="19858940">
                  <a:off x="6676006" y="3555446"/>
                  <a:ext cx="576976" cy="7784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t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矩形: 圆角 215">
                  <a:extLst>
                    <a:ext uri="{FF2B5EF4-FFF2-40B4-BE49-F238E27FC236}">
                      <a16:creationId xmlns:a16="http://schemas.microsoft.com/office/drawing/2014/main" id="{06318011-509F-4FD9-ADEB-6F61FD7C6538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 rot="20099320">
                  <a:off x="7238162" y="3246442"/>
                  <a:ext cx="594010" cy="79020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y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矩形: 圆角 216">
                  <a:extLst>
                    <a:ext uri="{FF2B5EF4-FFF2-40B4-BE49-F238E27FC236}">
                      <a16:creationId xmlns:a16="http://schemas.microsoft.com/office/drawing/2014/main" id="{4473EE6E-324A-41E6-89BB-BBC07FC5A7FC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 rot="20412432">
                  <a:off x="7855113" y="2971109"/>
                  <a:ext cx="594010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u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矩形: 圆角 217">
                  <a:extLst>
                    <a:ext uri="{FF2B5EF4-FFF2-40B4-BE49-F238E27FC236}">
                      <a16:creationId xmlns:a16="http://schemas.microsoft.com/office/drawing/2014/main" id="{81F55DDB-1A76-400E-B4CC-2B6DAF43BA75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20784620">
                  <a:off x="8501845" y="2776042"/>
                  <a:ext cx="594011" cy="790209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i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矩形: 圆角 218">
                  <a:extLst>
                    <a:ext uri="{FF2B5EF4-FFF2-40B4-BE49-F238E27FC236}">
                      <a16:creationId xmlns:a16="http://schemas.microsoft.com/office/drawing/2014/main" id="{556FBC38-0786-41C7-8DCE-89AFFAABCA22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 rot="21095416">
                  <a:off x="9176227" y="2656832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o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矩形: 圆角 219">
                  <a:extLst>
                    <a:ext uri="{FF2B5EF4-FFF2-40B4-BE49-F238E27FC236}">
                      <a16:creationId xmlns:a16="http://schemas.microsoft.com/office/drawing/2014/main" id="{BAEB524A-8A52-4102-88CF-22867104BE3D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 rot="21335839">
                  <a:off x="9837639" y="2560535"/>
                  <a:ext cx="580134" cy="77971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dirty="0">
                      <a:solidFill>
                        <a:schemeClr val="tx1"/>
                      </a:solidFill>
                    </a:rPr>
                    <a:t>p</a:t>
                  </a:r>
                  <a:endParaRPr lang="zh-CN" altLang="en-US" sz="4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26E33A3C-BE48-45E8-9211-B6D9059DEB3D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6537960" y="4452732"/>
              <a:ext cx="8724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27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D4E56B-FCBC-45B5-8394-0BB7643B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0"/>
          <a:stretch>
            <a:fillRect/>
          </a:stretch>
        </p:blipFill>
        <p:spPr>
          <a:xfrm>
            <a:off x="547676" y="3690373"/>
            <a:ext cx="11355299" cy="2638590"/>
          </a:xfrm>
        </p:spPr>
      </p:pic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1D7FE-2F60-43E3-BCB3-5F9C0B6FE92A}"/>
              </a:ext>
            </a:extLst>
          </p:cNvPr>
          <p:cNvGrpSpPr/>
          <p:nvPr/>
        </p:nvGrpSpPr>
        <p:grpSpPr>
          <a:xfrm>
            <a:off x="10662745" y="2884297"/>
            <a:ext cx="1122809" cy="363101"/>
            <a:chOff x="10666654" y="2523948"/>
            <a:chExt cx="1122809" cy="363101"/>
          </a:xfrm>
        </p:grpSpPr>
        <p:sp>
          <p:nvSpPr>
            <p:cNvPr id="93" name="矩形: 圆角 194">
              <a:extLst>
                <a:ext uri="{FF2B5EF4-FFF2-40B4-BE49-F238E27FC236}">
                  <a16:creationId xmlns:a16="http://schemas.microsoft.com/office/drawing/2014/main" id="{ACEF95A2-ED4F-4062-92C4-9AC4295C055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0735251" y="2542275"/>
              <a:ext cx="561405" cy="32412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3F77597-7BD4-404F-86C9-F1C96611EEBE}"/>
                </a:ext>
              </a:extLst>
            </p:cNvPr>
            <p:cNvSpPr txBox="1"/>
            <p:nvPr>
              <p:custDataLst>
                <p:tags r:id="rId88"/>
              </p:custDataLst>
            </p:nvPr>
          </p:nvSpPr>
          <p:spPr>
            <a:xfrm>
              <a:off x="10666654" y="2523948"/>
              <a:ext cx="1122809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DD1DB22-23EB-49C9-ADCA-B47855A2FDBE}"/>
              </a:ext>
            </a:extLst>
          </p:cNvPr>
          <p:cNvGrpSpPr/>
          <p:nvPr/>
        </p:nvGrpSpPr>
        <p:grpSpPr>
          <a:xfrm>
            <a:off x="547676" y="828778"/>
            <a:ext cx="11351390" cy="2600222"/>
            <a:chOff x="551585" y="468429"/>
            <a:chExt cx="11351390" cy="260022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7B673E-6452-456A-BA9D-F88FDD46CBC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318190" y="468429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: 圆角 174">
              <a:extLst>
                <a:ext uri="{FF2B5EF4-FFF2-40B4-BE49-F238E27FC236}">
                  <a16:creationId xmlns:a16="http://schemas.microsoft.com/office/drawing/2014/main" id="{62A2B2AF-5A8B-41EF-8F01-DC20B582E92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919939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9" name="矩形: 圆角 175">
              <a:extLst>
                <a:ext uri="{FF2B5EF4-FFF2-40B4-BE49-F238E27FC236}">
                  <a16:creationId xmlns:a16="http://schemas.microsoft.com/office/drawing/2014/main" id="{EFA0AA4B-B261-459E-8D96-A641B002B8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270047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6">
              <a:extLst>
                <a:ext uri="{FF2B5EF4-FFF2-40B4-BE49-F238E27FC236}">
                  <a16:creationId xmlns:a16="http://schemas.microsoft.com/office/drawing/2014/main" id="{952FBAFB-CDB7-40BF-BCEB-36C8F596E3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619472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7">
              <a:extLst>
                <a:ext uri="{FF2B5EF4-FFF2-40B4-BE49-F238E27FC236}">
                  <a16:creationId xmlns:a16="http://schemas.microsoft.com/office/drawing/2014/main" id="{A7B684DE-C1CA-4857-9C73-A19AC0B785A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62058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78">
              <a:extLst>
                <a:ext uri="{FF2B5EF4-FFF2-40B4-BE49-F238E27FC236}">
                  <a16:creationId xmlns:a16="http://schemas.microsoft.com/office/drawing/2014/main" id="{EC1176BB-4A7B-407E-8A6C-81708B7C9E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303961" y="95666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79">
              <a:extLst>
                <a:ext uri="{FF2B5EF4-FFF2-40B4-BE49-F238E27FC236}">
                  <a16:creationId xmlns:a16="http://schemas.microsoft.com/office/drawing/2014/main" id="{DE22FD46-6925-432E-BCC7-9CD8C4B747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2010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4" name="矩形: 圆角 180">
              <a:extLst>
                <a:ext uri="{FF2B5EF4-FFF2-40B4-BE49-F238E27FC236}">
                  <a16:creationId xmlns:a16="http://schemas.microsoft.com/office/drawing/2014/main" id="{674CA49D-A491-4B58-984D-F1C9A91F8E5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215343" y="1485248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5" name="矩形: 圆角 181">
              <a:extLst>
                <a:ext uri="{FF2B5EF4-FFF2-40B4-BE49-F238E27FC236}">
                  <a16:creationId xmlns:a16="http://schemas.microsoft.com/office/drawing/2014/main" id="{2047AB9B-6FE2-45DE-8E78-D80A23FA5D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617420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2">
              <a:extLst>
                <a:ext uri="{FF2B5EF4-FFF2-40B4-BE49-F238E27FC236}">
                  <a16:creationId xmlns:a16="http://schemas.microsoft.com/office/drawing/2014/main" id="{223ADAA7-7A19-4E0B-9B16-51FF0ACECA6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042748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83">
              <a:extLst>
                <a:ext uri="{FF2B5EF4-FFF2-40B4-BE49-F238E27FC236}">
                  <a16:creationId xmlns:a16="http://schemas.microsoft.com/office/drawing/2014/main" id="{A3A2AF67-C05E-426B-9329-8F21796327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452347" y="1485248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84">
              <a:extLst>
                <a:ext uri="{FF2B5EF4-FFF2-40B4-BE49-F238E27FC236}">
                  <a16:creationId xmlns:a16="http://schemas.microsoft.com/office/drawing/2014/main" id="{68E8131F-5220-41C9-A9E2-CE6D084F112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896689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9" name="矩形: 圆角 185">
              <a:extLst>
                <a:ext uri="{FF2B5EF4-FFF2-40B4-BE49-F238E27FC236}">
                  <a16:creationId xmlns:a16="http://schemas.microsoft.com/office/drawing/2014/main" id="{6A1E972B-48B1-4CE5-9976-244B6E0C575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61842" y="201656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20" name="矩形: 圆角 186">
              <a:extLst>
                <a:ext uri="{FF2B5EF4-FFF2-40B4-BE49-F238E27FC236}">
                  <a16:creationId xmlns:a16="http://schemas.microsoft.com/office/drawing/2014/main" id="{CA26C289-CC8F-44D8-9F5D-A61B01F97E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626310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: 圆角 187">
              <a:extLst>
                <a:ext uri="{FF2B5EF4-FFF2-40B4-BE49-F238E27FC236}">
                  <a16:creationId xmlns:a16="http://schemas.microsoft.com/office/drawing/2014/main" id="{C7DACD47-4770-4BD7-B9F6-8CBB5BE36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90778" y="2016565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3C7752-A64D-4CA5-B495-198FC4F71294}"/>
                </a:ext>
              </a:extLst>
            </p:cNvPr>
            <p:cNvGrpSpPr/>
            <p:nvPr/>
          </p:nvGrpSpPr>
          <p:grpSpPr>
            <a:xfrm>
              <a:off x="11257889" y="2024770"/>
              <a:ext cx="526530" cy="454047"/>
              <a:chOff x="11257889" y="2024770"/>
              <a:chExt cx="526530" cy="454047"/>
            </a:xfrm>
          </p:grpSpPr>
          <p:sp>
            <p:nvSpPr>
              <p:cNvPr id="95" name="矩形: 圆角 196">
                <a:extLst>
                  <a:ext uri="{FF2B5EF4-FFF2-40B4-BE49-F238E27FC236}">
                    <a16:creationId xmlns:a16="http://schemas.microsoft.com/office/drawing/2014/main" id="{B02E7BBC-16C0-476D-B742-F784291715F6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1358710" y="2024770"/>
                <a:ext cx="324888" cy="454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92BD2766-0336-4438-94F8-467AADC45936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1257889" y="2036417"/>
                <a:ext cx="52653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sp>
          <p:nvSpPr>
            <p:cNvPr id="24" name="矩形: 圆角 157">
              <a:extLst>
                <a:ext uri="{FF2B5EF4-FFF2-40B4-BE49-F238E27FC236}">
                  <a16:creationId xmlns:a16="http://schemas.microsoft.com/office/drawing/2014/main" id="{FC019D06-E7AC-4BD6-A9D9-47EFA8FAF2E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572566" y="95666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5" name="矩形: 圆角 161">
              <a:extLst>
                <a:ext uri="{FF2B5EF4-FFF2-40B4-BE49-F238E27FC236}">
                  <a16:creationId xmlns:a16="http://schemas.microsoft.com/office/drawing/2014/main" id="{C512A6A4-8517-46D8-BEC9-76A78CD2509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413923" y="1488667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6" name="矩形: 圆角 165">
              <a:extLst>
                <a:ext uri="{FF2B5EF4-FFF2-40B4-BE49-F238E27FC236}">
                  <a16:creationId xmlns:a16="http://schemas.microsoft.com/office/drawing/2014/main" id="{F36465A3-DC32-46A8-8C4F-034ABC330B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3589" y="201314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7" name="矩形: 圆角 166">
              <a:extLst>
                <a:ext uri="{FF2B5EF4-FFF2-40B4-BE49-F238E27FC236}">
                  <a16:creationId xmlns:a16="http://schemas.microsoft.com/office/drawing/2014/main" id="{A68FE798-A947-4DCA-BAC4-FB01FCA5BB4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919939" y="2530787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8" name="矩形: 圆角 166">
              <a:extLst>
                <a:ext uri="{FF2B5EF4-FFF2-40B4-BE49-F238E27FC236}">
                  <a16:creationId xmlns:a16="http://schemas.microsoft.com/office/drawing/2014/main" id="{916A9B09-9E9D-4D53-8EF0-8FB41CF6D9B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498438" y="2540360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3FEA43-A9EA-4CBF-AC93-3514CD1280A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64060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: 圆角 153">
              <a:extLst>
                <a:ext uri="{FF2B5EF4-FFF2-40B4-BE49-F238E27FC236}">
                  <a16:creationId xmlns:a16="http://schemas.microsoft.com/office/drawing/2014/main" id="{57789C78-ABD6-4A08-A324-ED9CC04E8C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90387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4">
              <a:extLst>
                <a:ext uri="{FF2B5EF4-FFF2-40B4-BE49-F238E27FC236}">
                  <a16:creationId xmlns:a16="http://schemas.microsoft.com/office/drawing/2014/main" id="{AB7F1C35-B887-4091-85A4-5C1ADA34234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250560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5">
              <a:extLst>
                <a:ext uri="{FF2B5EF4-FFF2-40B4-BE49-F238E27FC236}">
                  <a16:creationId xmlns:a16="http://schemas.microsoft.com/office/drawing/2014/main" id="{7BB29E88-75F4-4389-B95D-AB4FACF03CD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595881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156">
              <a:extLst>
                <a:ext uri="{FF2B5EF4-FFF2-40B4-BE49-F238E27FC236}">
                  <a16:creationId xmlns:a16="http://schemas.microsoft.com/office/drawing/2014/main" id="{DC72D07C-4F2A-4C9A-84F6-22124B14F19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945306" y="994669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7">
              <a:extLst>
                <a:ext uri="{FF2B5EF4-FFF2-40B4-BE49-F238E27FC236}">
                  <a16:creationId xmlns:a16="http://schemas.microsoft.com/office/drawing/2014/main" id="{4E3F47C8-EB9F-4A9B-8FEA-4EE4BC3577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287209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5" name="矩形: 圆角 158">
              <a:extLst>
                <a:ext uri="{FF2B5EF4-FFF2-40B4-BE49-F238E27FC236}">
                  <a16:creationId xmlns:a16="http://schemas.microsoft.com/office/drawing/2014/main" id="{19BA0EA7-B43F-40E6-84B6-5B0ACD33F00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7623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59">
              <a:extLst>
                <a:ext uri="{FF2B5EF4-FFF2-40B4-BE49-F238E27FC236}">
                  <a16:creationId xmlns:a16="http://schemas.microsoft.com/office/drawing/2014/main" id="{6FB052FE-3F0F-4838-916B-3EA42DB872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171922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160">
              <a:extLst>
                <a:ext uri="{FF2B5EF4-FFF2-40B4-BE49-F238E27FC236}">
                  <a16:creationId xmlns:a16="http://schemas.microsoft.com/office/drawing/2014/main" id="{18E2FF43-69E6-4108-867E-CA2F73D284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582889" y="1523250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: 圆角 161">
              <a:extLst>
                <a:ext uri="{FF2B5EF4-FFF2-40B4-BE49-F238E27FC236}">
                  <a16:creationId xmlns:a16="http://schemas.microsoft.com/office/drawing/2014/main" id="{1834BC53-EBA4-418D-8C55-72643C90E62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7992489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9" name="矩形: 圆角 162">
              <a:extLst>
                <a:ext uri="{FF2B5EF4-FFF2-40B4-BE49-F238E27FC236}">
                  <a16:creationId xmlns:a16="http://schemas.microsoft.com/office/drawing/2014/main" id="{782629B0-23A1-4010-AA20-4448F2E1099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397302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40" name="矩形: 圆角 163">
              <a:extLst>
                <a:ext uri="{FF2B5EF4-FFF2-40B4-BE49-F238E27FC236}">
                  <a16:creationId xmlns:a16="http://schemas.microsoft.com/office/drawing/2014/main" id="{D7946A5A-CE30-445B-8013-9E48C663F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210899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: 圆角 164">
              <a:extLst>
                <a:ext uri="{FF2B5EF4-FFF2-40B4-BE49-F238E27FC236}">
                  <a16:creationId xmlns:a16="http://schemas.microsoft.com/office/drawing/2014/main" id="{D2128257-ABA3-46D2-9C32-6502C3D24EB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575367" y="202858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: 圆角 165">
              <a:extLst>
                <a:ext uri="{FF2B5EF4-FFF2-40B4-BE49-F238E27FC236}">
                  <a16:creationId xmlns:a16="http://schemas.microsoft.com/office/drawing/2014/main" id="{410CAC66-B62F-44D9-94EE-5A4E8EDD1F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40519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3" name="矩形: 圆角 166">
              <a:extLst>
                <a:ext uri="{FF2B5EF4-FFF2-40B4-BE49-F238E27FC236}">
                  <a16:creationId xmlns:a16="http://schemas.microsoft.com/office/drawing/2014/main" id="{977D7F33-7AE1-40A8-9A00-70DAC18305B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304988" y="202858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4" name="矩形: 圆角 167">
              <a:extLst>
                <a:ext uri="{FF2B5EF4-FFF2-40B4-BE49-F238E27FC236}">
                  <a16:creationId xmlns:a16="http://schemas.microsoft.com/office/drawing/2014/main" id="{2B3859EC-A42F-4467-914A-5EFE6431BBA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48482" y="2032686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5" name="矩形: 圆角 180">
              <a:extLst>
                <a:ext uri="{FF2B5EF4-FFF2-40B4-BE49-F238E27FC236}">
                  <a16:creationId xmlns:a16="http://schemas.microsoft.com/office/drawing/2014/main" id="{FABF22ED-8848-4EC7-959C-AF39C42BE34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800747" y="1523250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6" name="矩形: 圆角 174">
              <a:extLst>
                <a:ext uri="{FF2B5EF4-FFF2-40B4-BE49-F238E27FC236}">
                  <a16:creationId xmlns:a16="http://schemas.microsoft.com/office/drawing/2014/main" id="{7A0C7954-8C30-4D79-801D-51F00FFE72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635266" y="994669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7" name="矩形: 圆角 185">
              <a:extLst>
                <a:ext uri="{FF2B5EF4-FFF2-40B4-BE49-F238E27FC236}">
                  <a16:creationId xmlns:a16="http://schemas.microsoft.com/office/drawing/2014/main" id="{430673C3-2CFB-4D69-89C8-5647930F22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74243" y="2032686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8" name="矩形: 圆角 166">
              <a:extLst>
                <a:ext uri="{FF2B5EF4-FFF2-40B4-BE49-F238E27FC236}">
                  <a16:creationId xmlns:a16="http://schemas.microsoft.com/office/drawing/2014/main" id="{FF7D6E22-EF55-451E-82F0-93681B5E307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93008" y="2552378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9" name="矩形: 圆角 166">
              <a:extLst>
                <a:ext uri="{FF2B5EF4-FFF2-40B4-BE49-F238E27FC236}">
                  <a16:creationId xmlns:a16="http://schemas.microsoft.com/office/drawing/2014/main" id="{610C0B82-C581-417E-8DB1-61F0686393F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818118" y="2557848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50" name="矩形: 圆角 194">
              <a:extLst>
                <a:ext uri="{FF2B5EF4-FFF2-40B4-BE49-F238E27FC236}">
                  <a16:creationId xmlns:a16="http://schemas.microsoft.com/office/drawing/2014/main" id="{72FBE330-7C88-41DC-9ED3-DE44C4BE2E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216369" y="2557848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7C5304-384B-4B24-B6B5-212E300FF961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7176025" y="2522290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7C366E8-BFD5-4DE4-8CE3-14D00EE9EB5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158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9B868027-AA85-4BAD-A04F-DD6035986E2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776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623876D-1E92-4780-B00D-EC46FE410C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2223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E21B5C0-C3DB-43E5-BDF0-494C515F0C3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87386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E4E3BE4-A77E-41D0-BB36-814F7169F9B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051854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D58D364-5399-4AC8-B598-5900579E977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416323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0F39B74-DBA5-44C1-B399-CEDB5B28B81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0622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D6257F8-B9EC-4C21-A5E2-B8D6B16722CC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9123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A2748B6-7DF6-47D0-998E-3744EE77DF06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60430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4765805-571E-4C37-B845-6E9256C9EAA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10109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29C1AAB-CEDB-436C-B406-ABF63C7199A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603006" y="1407908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1698DD4C-83A7-4444-B3D3-A42972F46F8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88315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0C143CD0-4120-4BF8-8AAA-BB89DA26CF5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63484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3DBFD033-405A-4AA9-9E6D-61AA7DA549A1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207589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208A96C5-3C31-48D7-AA74-DA43A7FBC9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528574" y="1962031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86DF361-875C-47AC-A0F0-0EA120271C7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39736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8" name="矩形: 圆角 166">
              <a:extLst>
                <a:ext uri="{FF2B5EF4-FFF2-40B4-BE49-F238E27FC236}">
                  <a16:creationId xmlns:a16="http://schemas.microsoft.com/office/drawing/2014/main" id="{172733B7-257B-4BDB-BFF9-DD48B9B5F36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2032023" y="2482525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9" name="矩形: 圆角 166">
              <a:extLst>
                <a:ext uri="{FF2B5EF4-FFF2-40B4-BE49-F238E27FC236}">
                  <a16:creationId xmlns:a16="http://schemas.microsoft.com/office/drawing/2014/main" id="{7F68B4D3-F9EF-42A0-BFDE-A5E6DA130AF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757134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4B5A403-ED9F-4E15-B091-C1E34BB540ED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1104100" y="2502569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71" name="矩形: 圆角 194">
              <a:extLst>
                <a:ext uri="{FF2B5EF4-FFF2-40B4-BE49-F238E27FC236}">
                  <a16:creationId xmlns:a16="http://schemas.microsoft.com/office/drawing/2014/main" id="{6BF7A9BF-2186-400A-B72A-1860084CFF6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4444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7D14C23-966E-4B7A-A9EF-3CD1F5B83B71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3238645" y="48386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F3FBA79E-AFAA-441F-BC6E-CCEEB9D52AB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5073510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817A60A-A231-4383-9B94-5681B88B522A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470904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0D79464C-EC93-46DB-900E-FA786216FE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4343889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C9206A8-AF44-4380-894A-D9EE1B4E1066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3979421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1D3D3F5-9123-4422-930C-55194B2B537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3614952" y="868660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DFDE2B5-6EC7-4874-8487-6BEA66BB59D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5286418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4C38F1B-5826-428F-A880-B71F27C86C7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4787916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0AB523A7-0C66-4D31-B4B8-CACB78042C85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4292734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694311C-FC99-4EAD-8803-B0BF7867070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3795945" y="1407908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983BE6C-154C-411A-96DF-3A16CA59A46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3294033" y="1407908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1F400EF-CDAC-4DE3-BCD8-E0DA543F64CB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4764429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730E272-6B77-47AD-8199-45CCB68B466C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4317904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41699ECD-619E-480C-AC4B-1F781CA91E8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3876850" y="1962031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E002C178-115D-4D57-9897-2B59EF93611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3424170" y="1962031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9CB144F3-8F22-4FF7-AC62-DAC68CB0FC4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5213007" y="1966134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8" name="矩形: 圆角 166">
              <a:extLst>
                <a:ext uri="{FF2B5EF4-FFF2-40B4-BE49-F238E27FC236}">
                  <a16:creationId xmlns:a16="http://schemas.microsoft.com/office/drawing/2014/main" id="{753E2821-D6F1-49F3-A3B5-21C45B1C763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4389475" y="2489363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A776F0-5169-4DBD-8AAC-0A8AD6C00C55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4590265" y="2502569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90" name="矩形: 圆角 194">
              <a:extLst>
                <a:ext uri="{FF2B5EF4-FFF2-40B4-BE49-F238E27FC236}">
                  <a16:creationId xmlns:a16="http://schemas.microsoft.com/office/drawing/2014/main" id="{021FC7A9-4D60-47E3-AC29-4C63D6DDFEFB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4651802" y="2497450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矩形: 圆角 166">
              <a:extLst>
                <a:ext uri="{FF2B5EF4-FFF2-40B4-BE49-F238E27FC236}">
                  <a16:creationId xmlns:a16="http://schemas.microsoft.com/office/drawing/2014/main" id="{CD410DB0-B4AE-4E63-BB54-CDACBFD7F5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790690" y="2501326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0C237E4-4F6E-46D8-9853-BEF387DA0301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6020907" y="1828609"/>
              <a:ext cx="43421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4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08CD1AC-23D5-4380-B219-931CD1F74B9E}"/>
              </a:ext>
            </a:extLst>
          </p:cNvPr>
          <p:cNvSpPr/>
          <p:nvPr/>
        </p:nvSpPr>
        <p:spPr>
          <a:xfrm>
            <a:off x="1705233" y="889686"/>
            <a:ext cx="2304535" cy="23045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3CA743-53CC-49FC-B033-0D14D942A6F1}"/>
              </a:ext>
            </a:extLst>
          </p:cNvPr>
          <p:cNvSpPr/>
          <p:nvPr/>
        </p:nvSpPr>
        <p:spPr>
          <a:xfrm>
            <a:off x="2730842" y="2133734"/>
            <a:ext cx="126658" cy="1266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2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9d567d335319b5ba299a4582e9b0a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t="10262"/>
          <a:stretch>
            <a:fillRect/>
          </a:stretch>
        </p:blipFill>
        <p:spPr>
          <a:xfrm>
            <a:off x="8830310" y="2176780"/>
            <a:ext cx="3568700" cy="427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277100" cy="46799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335" y="-544830"/>
            <a:ext cx="7274560" cy="315658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01620" y="2205990"/>
            <a:ext cx="5593080" cy="3634740"/>
            <a:chOff x="2168" y="2689"/>
            <a:chExt cx="8808" cy="5724"/>
          </a:xfrm>
        </p:grpSpPr>
        <p:pic>
          <p:nvPicPr>
            <p:cNvPr id="5" name="图片 4" descr="bd673e5a081f6aa1601466975b97c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5957" t="20075" r="11914"/>
            <a:stretch>
              <a:fillRect/>
            </a:stretch>
          </p:blipFill>
          <p:spPr>
            <a:xfrm>
              <a:off x="6564" y="2689"/>
              <a:ext cx="4412" cy="5725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2168" y="2689"/>
              <a:ext cx="4425" cy="5714"/>
              <a:chOff x="9365" y="1185"/>
              <a:chExt cx="4425" cy="5714"/>
            </a:xfrm>
          </p:grpSpPr>
          <p:pic>
            <p:nvPicPr>
              <p:cNvPr id="6" name="图片 5" descr="58f406186ef11be619411f72283646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rcRect l="12509" t="20229" r="5119"/>
              <a:stretch>
                <a:fillRect/>
              </a:stretch>
            </p:blipFill>
            <p:spPr>
              <a:xfrm>
                <a:off x="9365" y="1185"/>
                <a:ext cx="4425" cy="5714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12542" y="5529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306" y="3937"/>
                <a:ext cx="120" cy="1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1348" y="4009"/>
                <a:ext cx="44" cy="275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>
                <a:stCxn id="8" idx="5"/>
                <a:endCxn id="7" idx="1"/>
              </p:cNvCxnSpPr>
              <p:nvPr/>
            </p:nvCxnSpPr>
            <p:spPr>
              <a:xfrm>
                <a:off x="11408" y="4040"/>
                <a:ext cx="1152" cy="1508"/>
              </a:xfrm>
              <a:prstGeom prst="line">
                <a:avLst/>
              </a:prstGeom>
              <a:ln w="22225" cmpd="sng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 rot="6720000">
                <a:off x="11228" y="4071"/>
                <a:ext cx="410" cy="410"/>
              </a:xfrm>
              <a:prstGeom prst="arc">
                <a:avLst>
                  <a:gd name="adj1" fmla="val 16044358"/>
                  <a:gd name="adj2" fmla="val 21298200"/>
                </a:avLst>
              </a:prstGeom>
              <a:ln w="19050" cmpd="sng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zh-CN" b="1" i="1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8" y="4447"/>
                    <a:ext cx="306" cy="365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12078" y="4447"/>
                <a:ext cx="306" cy="36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altLang="zh-CN" b="1" i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r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11474" y="3955"/>
                <a:ext cx="1215" cy="155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/>
            <p:cNvCxnSpPr/>
            <p:nvPr/>
          </p:nvCxnSpPr>
          <p:spPr>
            <a:xfrm>
              <a:off x="8441" y="5135"/>
              <a:ext cx="637" cy="80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弧形 20"/>
            <p:cNvSpPr/>
            <p:nvPr/>
          </p:nvSpPr>
          <p:spPr>
            <a:xfrm rot="16200000">
              <a:off x="8096" y="4862"/>
              <a:ext cx="2004" cy="2004"/>
            </a:xfrm>
            <a:prstGeom prst="arc">
              <a:avLst>
                <a:gd name="adj1" fmla="val 17522314"/>
                <a:gd name="adj2" fmla="val 20436178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2" name="弧形 21"/>
            <p:cNvSpPr/>
            <p:nvPr>
              <p:custDataLst>
                <p:tags r:id="rId3"/>
              </p:custDataLst>
            </p:nvPr>
          </p:nvSpPr>
          <p:spPr>
            <a:xfrm rot="16200000">
              <a:off x="8218" y="5062"/>
              <a:ext cx="2004" cy="2004"/>
            </a:xfrm>
            <a:prstGeom prst="arc">
              <a:avLst>
                <a:gd name="adj1" fmla="val 16945046"/>
                <a:gd name="adj2" fmla="val 21021556"/>
              </a:avLst>
            </a:prstGeom>
            <a:ln w="22225" cmpd="sng">
              <a:solidFill>
                <a:schemeClr val="accent4">
                  <a:lumMod val="75000"/>
                </a:schemeClr>
              </a:solidFill>
              <a:prstDash val="solid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174131" y="2755231"/>
            <a:ext cx="1969164" cy="1840089"/>
            <a:chOff x="3434014" y="1329029"/>
            <a:chExt cx="1969164" cy="1840089"/>
          </a:xfrm>
        </p:grpSpPr>
        <p:grpSp>
          <p:nvGrpSpPr>
            <p:cNvPr id="22" name="组合 21"/>
            <p:cNvGrpSpPr/>
            <p:nvPr/>
          </p:nvGrpSpPr>
          <p:grpSpPr>
            <a:xfrm>
              <a:off x="3434014" y="1329029"/>
              <a:ext cx="1969164" cy="1840089"/>
              <a:chOff x="8866148" y="3098831"/>
              <a:chExt cx="1969164" cy="1840089"/>
            </a:xfrm>
          </p:grpSpPr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2" t="34507" r="62384" b="45170"/>
              <a:stretch>
                <a:fillRect/>
              </a:stretch>
            </p:blipFill>
            <p:spPr>
              <a:xfrm>
                <a:off x="9738032" y="3166594"/>
                <a:ext cx="1097280" cy="1299412"/>
              </a:xfrm>
              <a:prstGeom prst="rect">
                <a:avLst/>
              </a:prstGeom>
            </p:spPr>
          </p:pic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8866149" y="3098831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8866148" y="3714336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8875678" y="4612953"/>
                <a:ext cx="134657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8870380" y="4938920"/>
                <a:ext cx="142315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5" t="10185" r="61924" b="62995"/>
            <a:stretch>
              <a:fillRect/>
            </a:stretch>
          </p:blipFill>
          <p:spPr bwMode="auto">
            <a:xfrm rot="3203324">
              <a:off x="4328467" y="1732064"/>
              <a:ext cx="541649" cy="82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BE601-9539-4614-A9B6-3C5E01D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AF686-46CD-49B7-8AC9-8563409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88945E-5E4E-4EB2-983D-85D3B83F737B}"/>
              </a:ext>
            </a:extLst>
          </p:cNvPr>
          <p:cNvGrpSpPr/>
          <p:nvPr/>
        </p:nvGrpSpPr>
        <p:grpSpPr>
          <a:xfrm>
            <a:off x="713025" y="2427231"/>
            <a:ext cx="11351390" cy="2600222"/>
            <a:chOff x="-1405142" y="-1288243"/>
            <a:chExt cx="11351390" cy="26002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F69F67-A4C4-4903-B29A-8F134CAA37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361463" y="-1288243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矩形: 圆角 174">
              <a:extLst>
                <a:ext uri="{FF2B5EF4-FFF2-40B4-BE49-F238E27FC236}">
                  <a16:creationId xmlns:a16="http://schemas.microsoft.com/office/drawing/2014/main" id="{E9EB9F8F-C4B9-4481-8652-79D5F4EC443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963212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7" name="矩形: 圆角 175">
              <a:extLst>
                <a:ext uri="{FF2B5EF4-FFF2-40B4-BE49-F238E27FC236}">
                  <a16:creationId xmlns:a16="http://schemas.microsoft.com/office/drawing/2014/main" id="{D775E4E7-2F97-484E-8E1C-3C14F79968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313320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176">
              <a:extLst>
                <a:ext uri="{FF2B5EF4-FFF2-40B4-BE49-F238E27FC236}">
                  <a16:creationId xmlns:a16="http://schemas.microsoft.com/office/drawing/2014/main" id="{312F5AEB-89A6-46AE-B95E-CDDA77BE334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662745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177">
              <a:extLst>
                <a:ext uri="{FF2B5EF4-FFF2-40B4-BE49-F238E27FC236}">
                  <a16:creationId xmlns:a16="http://schemas.microsoft.com/office/drawing/2014/main" id="{B63A4731-553B-4759-9506-8CBBABCBE3C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05331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178">
              <a:extLst>
                <a:ext uri="{FF2B5EF4-FFF2-40B4-BE49-F238E27FC236}">
                  <a16:creationId xmlns:a16="http://schemas.microsoft.com/office/drawing/2014/main" id="{D9E503E4-7B24-4907-A8D8-E0609C3784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347234" y="-800006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79">
              <a:extLst>
                <a:ext uri="{FF2B5EF4-FFF2-40B4-BE49-F238E27FC236}">
                  <a16:creationId xmlns:a16="http://schemas.microsoft.com/office/drawing/2014/main" id="{63FBCC5C-03FB-4515-89E1-B25C6B9E398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86337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12" name="矩形: 圆角 180">
              <a:extLst>
                <a:ext uri="{FF2B5EF4-FFF2-40B4-BE49-F238E27FC236}">
                  <a16:creationId xmlns:a16="http://schemas.microsoft.com/office/drawing/2014/main" id="{58DBEF8D-410D-440C-AADA-D3AB0B148D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258616" y="-27142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13" name="矩形: 圆角 181">
              <a:extLst>
                <a:ext uri="{FF2B5EF4-FFF2-40B4-BE49-F238E27FC236}">
                  <a16:creationId xmlns:a16="http://schemas.microsoft.com/office/drawing/2014/main" id="{4E2EB884-EAB8-4F6A-84C0-BAE36B51C7E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660693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82">
              <a:extLst>
                <a:ext uri="{FF2B5EF4-FFF2-40B4-BE49-F238E27FC236}">
                  <a16:creationId xmlns:a16="http://schemas.microsoft.com/office/drawing/2014/main" id="{8EA623BC-4879-4927-8CFE-DE44EB4AF26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086021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: 圆角 183">
              <a:extLst>
                <a:ext uri="{FF2B5EF4-FFF2-40B4-BE49-F238E27FC236}">
                  <a16:creationId xmlns:a16="http://schemas.microsoft.com/office/drawing/2014/main" id="{C966B19C-459B-46CA-B47A-4B12A5D2F4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95620" y="-271424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84">
              <a:extLst>
                <a:ext uri="{FF2B5EF4-FFF2-40B4-BE49-F238E27FC236}">
                  <a16:creationId xmlns:a16="http://schemas.microsoft.com/office/drawing/2014/main" id="{BE4DEBB5-2004-4FC4-8744-A3E01A67D68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939962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17" name="矩形: 圆角 185">
              <a:extLst>
                <a:ext uri="{FF2B5EF4-FFF2-40B4-BE49-F238E27FC236}">
                  <a16:creationId xmlns:a16="http://schemas.microsoft.com/office/drawing/2014/main" id="{29C206B6-25EA-4781-997A-9B64B010BAC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305115" y="259893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18" name="矩形: 圆角 186">
              <a:extLst>
                <a:ext uri="{FF2B5EF4-FFF2-40B4-BE49-F238E27FC236}">
                  <a16:creationId xmlns:a16="http://schemas.microsoft.com/office/drawing/2014/main" id="{96DEA32B-22DE-4EBF-A1D2-51F4481624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69583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7">
              <a:extLst>
                <a:ext uri="{FF2B5EF4-FFF2-40B4-BE49-F238E27FC236}">
                  <a16:creationId xmlns:a16="http://schemas.microsoft.com/office/drawing/2014/main" id="{D2BCD0F2-4A08-4C0E-9175-A36101571C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034051" y="25989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D0DBD44-8259-46B5-9FF2-D15A7A96107D}"/>
                </a:ext>
              </a:extLst>
            </p:cNvPr>
            <p:cNvGrpSpPr/>
            <p:nvPr/>
          </p:nvGrpSpPr>
          <p:grpSpPr>
            <a:xfrm>
              <a:off x="9301162" y="268098"/>
              <a:ext cx="526530" cy="454047"/>
              <a:chOff x="8470304" y="3178381"/>
              <a:chExt cx="609286" cy="396547"/>
            </a:xfrm>
          </p:grpSpPr>
          <p:sp>
            <p:nvSpPr>
              <p:cNvPr id="93" name="矩形: 圆角 196">
                <a:extLst>
                  <a:ext uri="{FF2B5EF4-FFF2-40B4-BE49-F238E27FC236}">
                    <a16:creationId xmlns:a16="http://schemas.microsoft.com/office/drawing/2014/main" id="{134E6EFB-5D67-43EE-A40E-55692901469D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4A809D3-5D35-4AE0-B509-42CEF2B6C8D2}"/>
                  </a:ext>
                </a:extLst>
              </p:cNvPr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8470304" y="3188553"/>
                <a:ext cx="609286" cy="34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←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D4B35FA-26A5-4AB5-9699-21F243AF83D7}"/>
                </a:ext>
              </a:extLst>
            </p:cNvPr>
            <p:cNvGrpSpPr/>
            <p:nvPr/>
          </p:nvGrpSpPr>
          <p:grpSpPr>
            <a:xfrm>
              <a:off x="8709927" y="767276"/>
              <a:ext cx="1122809" cy="363101"/>
              <a:chOff x="8239446" y="3634831"/>
              <a:chExt cx="954802" cy="308887"/>
            </a:xfrm>
          </p:grpSpPr>
          <p:sp>
            <p:nvSpPr>
              <p:cNvPr id="91" name="矩形: 圆角 194">
                <a:extLst>
                  <a:ext uri="{FF2B5EF4-FFF2-40B4-BE49-F238E27FC236}">
                    <a16:creationId xmlns:a16="http://schemas.microsoft.com/office/drawing/2014/main" id="{C37ED289-D4CE-4D45-9C1D-5FC60733C7C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2D85AEA-D188-4712-9D36-CA204191346D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8239446" y="363483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22" name="矩形: 圆角 157">
              <a:extLst>
                <a:ext uri="{FF2B5EF4-FFF2-40B4-BE49-F238E27FC236}">
                  <a16:creationId xmlns:a16="http://schemas.microsoft.com/office/drawing/2014/main" id="{F9105C44-987A-4247-A8A7-9F557F32C1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15839" y="-800006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23" name="矩形: 圆角 161">
              <a:extLst>
                <a:ext uri="{FF2B5EF4-FFF2-40B4-BE49-F238E27FC236}">
                  <a16:creationId xmlns:a16="http://schemas.microsoft.com/office/drawing/2014/main" id="{A2437BAE-93B3-4037-B45F-EE6355DD46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457196" y="-268005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24" name="矩形: 圆角 165">
              <a:extLst>
                <a:ext uri="{FF2B5EF4-FFF2-40B4-BE49-F238E27FC236}">
                  <a16:creationId xmlns:a16="http://schemas.microsoft.com/office/drawing/2014/main" id="{998A40CC-181E-46AB-8691-0F8384D6F77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576862" y="256474"/>
              <a:ext cx="324124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25" name="矩形: 圆角 166">
              <a:extLst>
                <a:ext uri="{FF2B5EF4-FFF2-40B4-BE49-F238E27FC236}">
                  <a16:creationId xmlns:a16="http://schemas.microsoft.com/office/drawing/2014/main" id="{DC5915F5-AA9D-4C5B-970A-2355414C3BE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63212" y="774115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26" name="矩形: 圆角 166">
              <a:extLst>
                <a:ext uri="{FF2B5EF4-FFF2-40B4-BE49-F238E27FC236}">
                  <a16:creationId xmlns:a16="http://schemas.microsoft.com/office/drawing/2014/main" id="{1C4B3E55-CA83-421D-84EA-EC603FDBE51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541711" y="783688"/>
              <a:ext cx="21608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997F0DA-004E-4685-90FB-6E7856E433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3307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8" name="矩形: 圆角 153">
              <a:extLst>
                <a:ext uri="{FF2B5EF4-FFF2-40B4-BE49-F238E27FC236}">
                  <a16:creationId xmlns:a16="http://schemas.microsoft.com/office/drawing/2014/main" id="{338B69B6-A0AA-48ED-8973-E475C2A0A86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9634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154">
              <a:extLst>
                <a:ext uri="{FF2B5EF4-FFF2-40B4-BE49-F238E27FC236}">
                  <a16:creationId xmlns:a16="http://schemas.microsoft.com/office/drawing/2014/main" id="{400423D8-B791-4557-AE2B-AA175E309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43033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: 圆角 155">
              <a:extLst>
                <a:ext uri="{FF2B5EF4-FFF2-40B4-BE49-F238E27FC236}">
                  <a16:creationId xmlns:a16="http://schemas.microsoft.com/office/drawing/2014/main" id="{81AB3831-D204-416C-960F-E1E61356084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588354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: 圆角 156">
              <a:extLst>
                <a:ext uri="{FF2B5EF4-FFF2-40B4-BE49-F238E27FC236}">
                  <a16:creationId xmlns:a16="http://schemas.microsoft.com/office/drawing/2014/main" id="{EBE3A3DF-1856-4784-9EB5-AB6856C49D2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37779" y="-762003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: 圆角 157">
              <a:extLst>
                <a:ext uri="{FF2B5EF4-FFF2-40B4-BE49-F238E27FC236}">
                  <a16:creationId xmlns:a16="http://schemas.microsoft.com/office/drawing/2014/main" id="{A91EC7C7-B695-48B7-B194-20155BFF041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79682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t</a:t>
              </a:r>
            </a:p>
          </p:txBody>
        </p: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19C44A52-E65E-4671-B03B-427A3CF2D3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547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: 圆角 159">
              <a:extLst>
                <a:ext uri="{FF2B5EF4-FFF2-40B4-BE49-F238E27FC236}">
                  <a16:creationId xmlns:a16="http://schemas.microsoft.com/office/drawing/2014/main" id="{BC6A8BE5-D8D5-4D47-B826-012A173CFA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164395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160">
              <a:extLst>
                <a:ext uri="{FF2B5EF4-FFF2-40B4-BE49-F238E27FC236}">
                  <a16:creationId xmlns:a16="http://schemas.microsoft.com/office/drawing/2014/main" id="{490FA21D-A8D7-4F51-8F9A-B7BD4D73197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575362" y="-233422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: 圆角 161">
              <a:extLst>
                <a:ext uri="{FF2B5EF4-FFF2-40B4-BE49-F238E27FC236}">
                  <a16:creationId xmlns:a16="http://schemas.microsoft.com/office/drawing/2014/main" id="{019D14AD-2ED5-495E-B448-47EB8CEF29E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984962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f</a:t>
              </a:r>
            </a:p>
          </p:txBody>
        </p:sp>
        <p:sp>
          <p:nvSpPr>
            <p:cNvPr id="37" name="矩形: 圆角 162">
              <a:extLst>
                <a:ext uri="{FF2B5EF4-FFF2-40B4-BE49-F238E27FC236}">
                  <a16:creationId xmlns:a16="http://schemas.microsoft.com/office/drawing/2014/main" id="{4E873BC1-1BFB-4337-B767-3740E71E905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9775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g</a:t>
              </a:r>
            </a:p>
          </p:txBody>
        </p:sp>
        <p:sp>
          <p:nvSpPr>
            <p:cNvPr id="38" name="矩形: 圆角 163">
              <a:extLst>
                <a:ext uri="{FF2B5EF4-FFF2-40B4-BE49-F238E27FC236}">
                  <a16:creationId xmlns:a16="http://schemas.microsoft.com/office/drawing/2014/main" id="{E230F7A2-21B5-4309-8140-059C0FE3917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203372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164">
              <a:extLst>
                <a:ext uri="{FF2B5EF4-FFF2-40B4-BE49-F238E27FC236}">
                  <a16:creationId xmlns:a16="http://schemas.microsoft.com/office/drawing/2014/main" id="{E00E3803-9396-4B52-84F0-598959929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567840" y="271911"/>
              <a:ext cx="324124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: 圆角 165">
              <a:extLst>
                <a:ext uri="{FF2B5EF4-FFF2-40B4-BE49-F238E27FC236}">
                  <a16:creationId xmlns:a16="http://schemas.microsoft.com/office/drawing/2014/main" id="{E965DD0A-B0E0-486C-B0F6-BAA6AC4580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932992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c</a:t>
              </a:r>
            </a:p>
          </p:txBody>
        </p:sp>
        <p:sp>
          <p:nvSpPr>
            <p:cNvPr id="41" name="矩形: 圆角 166">
              <a:extLst>
                <a:ext uri="{FF2B5EF4-FFF2-40B4-BE49-F238E27FC236}">
                  <a16:creationId xmlns:a16="http://schemas.microsoft.com/office/drawing/2014/main" id="{3EC964C3-56F1-4639-88D7-4DE08B8157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297461" y="271911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v</a:t>
              </a:r>
            </a:p>
          </p:txBody>
        </p:sp>
        <p:sp>
          <p:nvSpPr>
            <p:cNvPr id="42" name="矩形: 圆角 167">
              <a:extLst>
                <a:ext uri="{FF2B5EF4-FFF2-40B4-BE49-F238E27FC236}">
                  <a16:creationId xmlns:a16="http://schemas.microsoft.com/office/drawing/2014/main" id="{4318F023-B3E2-4288-B68E-EADC6E09EE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4840955" y="276014"/>
              <a:ext cx="313867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</a:p>
          </p:txBody>
        </p:sp>
        <p:sp>
          <p:nvSpPr>
            <p:cNvPr id="43" name="矩形: 圆角 180">
              <a:extLst>
                <a:ext uri="{FF2B5EF4-FFF2-40B4-BE49-F238E27FC236}">
                  <a16:creationId xmlns:a16="http://schemas.microsoft.com/office/drawing/2014/main" id="{A839555D-8FB2-46E7-8567-19FAE47630D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793220" y="-233422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h</a:t>
              </a:r>
            </a:p>
          </p:txBody>
        </p:sp>
        <p:sp>
          <p:nvSpPr>
            <p:cNvPr id="44" name="矩形: 圆角 174">
              <a:extLst>
                <a:ext uri="{FF2B5EF4-FFF2-40B4-BE49-F238E27FC236}">
                  <a16:creationId xmlns:a16="http://schemas.microsoft.com/office/drawing/2014/main" id="{13D7A6C9-1AAC-495B-A140-18AEA298C8B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6627739" y="-762003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y</a:t>
              </a:r>
            </a:p>
          </p:txBody>
        </p:sp>
        <p:sp>
          <p:nvSpPr>
            <p:cNvPr id="45" name="矩形: 圆角 185">
              <a:extLst>
                <a:ext uri="{FF2B5EF4-FFF2-40B4-BE49-F238E27FC236}">
                  <a16:creationId xmlns:a16="http://schemas.microsoft.com/office/drawing/2014/main" id="{53125917-67EC-4116-A720-F0766F7770C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66716" y="276014"/>
              <a:ext cx="324124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chemeClr val="tx1"/>
                  </a:solidFill>
                  <a:sym typeface="+mn-ea"/>
                </a:rPr>
                <a:t>b</a:t>
              </a:r>
            </a:p>
          </p:txBody>
        </p:sp>
        <p:sp>
          <p:nvSpPr>
            <p:cNvPr id="46" name="矩形: 圆角 166">
              <a:extLst>
                <a:ext uri="{FF2B5EF4-FFF2-40B4-BE49-F238E27FC236}">
                  <a16:creationId xmlns:a16="http://schemas.microsoft.com/office/drawing/2014/main" id="{F76E62AB-8E75-4AAA-BCA0-45190003FFE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085481" y="795706"/>
              <a:ext cx="530633" cy="325491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47" name="矩形: 圆角 166">
              <a:extLst>
                <a:ext uri="{FF2B5EF4-FFF2-40B4-BE49-F238E27FC236}">
                  <a16:creationId xmlns:a16="http://schemas.microsoft.com/office/drawing/2014/main" id="{C8EA6A10-278A-474A-98C6-5751B3FC0EB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810591" y="801176"/>
              <a:ext cx="221553" cy="3254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48" name="矩形: 圆角 194">
              <a:extLst>
                <a:ext uri="{FF2B5EF4-FFF2-40B4-BE49-F238E27FC236}">
                  <a16:creationId xmlns:a16="http://schemas.microsoft.com/office/drawing/2014/main" id="{39205662-38CD-484A-B7D8-85A614457EF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208842" y="801176"/>
              <a:ext cx="561404" cy="3131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0DD9FD-C971-4191-8D0A-19D7C191786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5168498" y="765618"/>
              <a:ext cx="715944" cy="36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031C339-D1AF-493C-B364-3F78587D81B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-1405142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ED1322-F747-4160-ADFA-53FE52D0BF8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-99896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26C5F78-4A68-4E3A-8220-CBD3AD5E7D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-63449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CE2988F-5C41-472F-8361-4A4835295AE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-269341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5F09765-6DF5-43D5-B149-82512F761B0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5127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5E90E98D-E5A4-44CD-802F-6470394B8A3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59596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6F13ABF9-4744-4649-976B-F70F4324FB5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-1346105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EA257A2-2563-420D-A0B4-D96E9CACFE93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-847604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EB5733D-5FE4-405F-A9CB-1A7302CAEA9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-352422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995013C-A611-4362-A3E9-C5480122787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4436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626792F-1893-439A-ABA2-9B4D0A79EAA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46279" y="-348764"/>
              <a:ext cx="477976" cy="499984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D3D29981-E43E-41E1-B7B5-E009155400C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-76841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7D07C10-D3F8-421A-9895-CA66E88DDCB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-32188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F7F132-8EC5-4E50-9334-05DE122754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916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C433A98-4B66-4B54-9272-57C063F2D1A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71847" y="205359"/>
              <a:ext cx="422271" cy="466355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57E2932-74AF-461E-9953-543DB5B02B9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-1216991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66" name="矩形: 圆角 166">
              <a:extLst>
                <a:ext uri="{FF2B5EF4-FFF2-40B4-BE49-F238E27FC236}">
                  <a16:creationId xmlns:a16="http://schemas.microsoft.com/office/drawing/2014/main" id="{5FBECAA3-D092-4B09-BEBA-04AEA627409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296" y="725853"/>
              <a:ext cx="547046" cy="39466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67" name="矩形: 圆角 166">
              <a:extLst>
                <a:ext uri="{FF2B5EF4-FFF2-40B4-BE49-F238E27FC236}">
                  <a16:creationId xmlns:a16="http://schemas.microsoft.com/office/drawing/2014/main" id="{C82EB9F1-510D-4A36-9306-CA1E7056C52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-199593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CFDEC61-9937-4E1B-85DF-06495552EABF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-852627" y="745897"/>
              <a:ext cx="738089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69" name="矩形: 圆角 194">
              <a:extLst>
                <a:ext uri="{FF2B5EF4-FFF2-40B4-BE49-F238E27FC236}">
                  <a16:creationId xmlns:a16="http://schemas.microsoft.com/office/drawing/2014/main" id="{1D0E89B5-DD21-492A-A419-F039432268A1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-812283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AD8CD5-F526-42A0-97A1-5DCFAC5DD9B0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flipH="1">
              <a:off x="1322558" y="-1272806"/>
              <a:ext cx="2584785" cy="258478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A5EE587-63CF-4488-B904-EFEC8E8F724C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flipH="1">
              <a:off x="3157423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AF8682-591F-431D-8EF3-81E12C14F9A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flipH="1">
              <a:off x="279295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8176B9D-A34A-4659-8028-D882D7FFC599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flipH="1">
              <a:off x="2427802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387B82E-94FB-459E-A12E-55C4A0A0FB81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flipH="1">
              <a:off x="2063334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C55455C-8B58-4741-97A1-F7C6C18D4CBB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 flipH="1">
              <a:off x="1698865" y="-888012"/>
              <a:ext cx="343740" cy="4945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2EC0A46A-AE14-4749-8276-6005E8ADD07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flipH="1">
              <a:off x="3370331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807B828F-7F8D-4F65-B484-4C7D1912C86C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flipH="1">
              <a:off x="2871829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9570C79-CCF5-4A12-B443-95A990BC6D2C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flipH="1">
              <a:off x="2376647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F285ECC-0802-4B5D-853F-B99E75C559F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flipH="1">
              <a:off x="1879858" y="-348764"/>
              <a:ext cx="477976" cy="499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2F2356BE-A61B-474F-901E-8DB9BE52ECF9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flipH="1">
              <a:off x="1377946" y="-348764"/>
              <a:ext cx="477976" cy="49998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2F9953D-8BB7-41BD-BF5C-8EC1613FABE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flipH="1">
              <a:off x="2848342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FE07D49C-7DC5-469D-9952-6EE9EE904183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flipH="1">
              <a:off x="2401817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1C44CFF-E9E3-476F-9348-8F0E4E63727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flipH="1">
              <a:off x="1960763" y="205359"/>
              <a:ext cx="422271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64D0289-80A8-41D0-9931-135BBE709B0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flipH="1">
              <a:off x="1508083" y="205359"/>
              <a:ext cx="422271" cy="46635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816C3472-1B9C-4399-8EF6-3D806F5477FB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flipH="1">
              <a:off x="3296920" y="209462"/>
              <a:ext cx="422272" cy="466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86" name="矩形: 圆角 166">
              <a:extLst>
                <a:ext uri="{FF2B5EF4-FFF2-40B4-BE49-F238E27FC236}">
                  <a16:creationId xmlns:a16="http://schemas.microsoft.com/office/drawing/2014/main" id="{D1DB7749-3E0B-4E82-AED2-A1369FB12FA8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flipH="1">
              <a:off x="2473388" y="732691"/>
              <a:ext cx="228406" cy="3946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222E53-E56D-4DC5-879C-D34F1E5FCB1E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 flipH="1">
              <a:off x="2674178" y="745897"/>
              <a:ext cx="782536" cy="364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88" name="矩形: 圆角 194">
              <a:extLst>
                <a:ext uri="{FF2B5EF4-FFF2-40B4-BE49-F238E27FC236}">
                  <a16:creationId xmlns:a16="http://schemas.microsoft.com/office/drawing/2014/main" id="{D3E8C533-B0E8-465A-956F-AA6E49CB65A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flipH="1">
              <a:off x="2735715" y="740778"/>
              <a:ext cx="578769" cy="3797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: 圆角 166">
              <a:extLst>
                <a:ext uri="{FF2B5EF4-FFF2-40B4-BE49-F238E27FC236}">
                  <a16:creationId xmlns:a16="http://schemas.microsoft.com/office/drawing/2014/main" id="{BECEC172-A19A-4F0D-ABB1-26C41D67170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874603" y="744654"/>
              <a:ext cx="553199" cy="3254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5BF34593-C623-4A1F-BC1D-0F3CD77A9A43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>
              <a:off x="4054020" y="71937"/>
              <a:ext cx="43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9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9B0C9D-0304-4701-96C9-D07F3450EA35}"/>
              </a:ext>
            </a:extLst>
          </p:cNvPr>
          <p:cNvGrpSpPr/>
          <p:nvPr/>
        </p:nvGrpSpPr>
        <p:grpSpPr>
          <a:xfrm>
            <a:off x="4464474" y="632671"/>
            <a:ext cx="5056505" cy="5401527"/>
            <a:chOff x="4464474" y="632671"/>
            <a:chExt cx="5056505" cy="54015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BC4A6-FBA9-41D4-A79B-8A21BB2B22B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4853729" y="637751"/>
              <a:ext cx="4039234" cy="247242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F224EE-6775-4EA8-A14B-7590662C7CF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65159" y="658706"/>
              <a:ext cx="4008121" cy="244729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2A4D0F-903B-4EA8-B1B6-754824590575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6888904" y="632671"/>
              <a:ext cx="0" cy="61912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FE0DEB-88BA-480A-9BCE-66D049A46F83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>
              <a:off x="6888904" y="1251796"/>
              <a:ext cx="23177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0547FF-CD65-43F9-AC45-1265D031C9FD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7120680" y="1251796"/>
              <a:ext cx="0" cy="120523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7219B8-88C1-4D7C-9F55-08C01CA321A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flipH="1">
              <a:off x="7117505" y="2465282"/>
              <a:ext cx="25209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21C196-84DD-46C3-85FE-11BF90396C52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7371505" y="2457027"/>
              <a:ext cx="1270" cy="61087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F06FAB-0F32-4216-954A-06422F0E6D06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>
              <a:off x="6690149" y="1251796"/>
              <a:ext cx="19875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CFBED3-FE39-42FA-8EFD-925D629CA558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6681894" y="1251796"/>
              <a:ext cx="0" cy="120523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04729D4-FAA6-46D5-BA72-30D9C6F5492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6429799" y="2465282"/>
              <a:ext cx="25209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E12E9D4-B835-4AB1-BD9E-323C8E51E2E9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6888904" y="639656"/>
              <a:ext cx="200533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FCFB599-02B6-45B3-87DF-47D8D307CB57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8894235" y="632671"/>
              <a:ext cx="0" cy="243522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0BA3FA-1FCD-4321-9382-F78D3DF9E0A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flipH="1" flipV="1">
              <a:off x="6413289" y="3062182"/>
              <a:ext cx="2480946" cy="571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3683480-B5FE-4F89-9A01-CB4EAB98A1F3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H="1">
              <a:off x="6913670" y="632671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2CC36CB-075A-41B3-AE8A-85B3DD4AC7DA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6420274" y="2450677"/>
              <a:ext cx="6985" cy="6115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6B9EB45-ABD4-4C2B-BCD7-FE601ACC1F05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5663354" y="3216067"/>
              <a:ext cx="1270" cy="317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FD3561B-3EA7-4370-997B-D30067EFEB0F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flipH="1">
              <a:off x="8320829" y="3200825"/>
              <a:ext cx="1905" cy="332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463DB7F-7816-4055-8883-AA148005CD4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464474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6F9643F7-A497-4252-B82D-803C8E83DE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841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q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90D10B6-2BC8-4B4B-BCC4-E0F976CD2D9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180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w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0EA17516-1BDE-4306-AFC6-0367BAE750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1920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09F9B839-1367-4753-9555-627998B8E5C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57664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F0420212-1AF5-4CDE-9A5B-7B149E7B9E7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96119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4DC35F7-6AD8-4F7F-92C2-10050D9EA1C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519297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a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91DF6F0-9EE6-4B50-95B7-BB801F45646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8221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D12C9328-E603-4F5D-9D74-0EAC8917748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2058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5E582E51-F646-4528-B0AE-EDED814FA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03389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f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38CB8DAB-354F-4422-8C88-AED60FC668B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369478" y="4491988"/>
              <a:ext cx="443861" cy="46429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A2A781B0-BFE7-4F92-AB8C-289799D26E7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05575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z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7D48E48D-34BD-4E4A-B306-0634D79387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7041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x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7EF8A1A-3086-4114-86B5-26A8E866B54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87998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231D999C-7AC6-4AB3-904E-EC1D6A8F223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00358" y="5006561"/>
              <a:ext cx="392132" cy="433070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23BB053-23EE-4980-8445-9B9237E14A4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639196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↑</a:t>
              </a:r>
              <a:endParaRPr lang="zh-CN" altLang="en-US" sz="2000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sp>
          <p:nvSpPr>
            <p:cNvPr id="123" name="矩形: 圆角 166">
              <a:extLst>
                <a:ext uri="{FF2B5EF4-FFF2-40B4-BE49-F238E27FC236}">
                  <a16:creationId xmlns:a16="http://schemas.microsoft.com/office/drawing/2014/main" id="{EA3BAFC7-E07E-4C43-911C-7342902E6C0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839248" y="5489906"/>
              <a:ext cx="508001" cy="36649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24" name="矩形: 圆角 166">
              <a:extLst>
                <a:ext uri="{FF2B5EF4-FFF2-40B4-BE49-F238E27FC236}">
                  <a16:creationId xmlns:a16="http://schemas.microsoft.com/office/drawing/2014/main" id="{265ED980-7F18-4C09-9D82-C9B712682AC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583979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1D305C5-3B50-4B10-A64B-3A8CACD1DEA6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4977554" y="5508519"/>
              <a:ext cx="685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26" name="矩形: 圆角 194">
              <a:extLst>
                <a:ext uri="{FF2B5EF4-FFF2-40B4-BE49-F238E27FC236}">
                  <a16:creationId xmlns:a16="http://schemas.microsoft.com/office/drawing/2014/main" id="{AF7F39D2-AAF1-4BAE-A7FE-1A09FA0836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015019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652D94C3-A9F9-4120-A466-9474E56E5AC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flipH="1">
              <a:off x="7120679" y="3633898"/>
              <a:ext cx="2400300" cy="24003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34B9CDF-504B-409F-8D02-B2F5FBF4826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flipH="1">
              <a:off x="8824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p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3B3973D1-AE5C-48CB-B601-071DE0E5B8A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flipH="1">
              <a:off x="8486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o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id="{F57F365F-0820-4C72-9C01-D586EA6E7AE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 flipH="1">
              <a:off x="814703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B9E6558-8FA2-44BC-9FBF-3357B588D5D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flipH="1">
              <a:off x="7808583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u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4C15DB82-412C-4476-8BA1-323C7CEF2D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flipH="1">
              <a:off x="7470128" y="3991228"/>
              <a:ext cx="319206" cy="4592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y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F674857A-34E2-4B2B-A988-54ED1789823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flipH="1">
              <a:off x="9022295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FE6F777D-D096-48E4-9EA7-36762D26142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flipH="1">
              <a:off x="855937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k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F7B4BE47-B94E-48E4-82D5-60DE1464613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flipH="1">
              <a:off x="8099534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j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B4372ECD-FC0D-4107-96E1-AE4C7806905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flipH="1">
              <a:off x="7638203" y="4491988"/>
              <a:ext cx="443861" cy="4642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h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C636B9D-C251-4D2C-8B67-541E40A8EAFB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flipH="1">
              <a:off x="7172114" y="4491988"/>
              <a:ext cx="443861" cy="46429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EE32CD47-4384-4809-9052-A183FE9816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flipH="1">
              <a:off x="853756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CBFED4F2-CFB2-4BE2-9676-AE985E96854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flipH="1">
              <a:off x="8122908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B53E813C-EBED-4373-9A72-F5E6F612A7B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flipH="1">
              <a:off x="7713333" y="5006561"/>
              <a:ext cx="392132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b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F7CC9DCB-6D16-4CCF-8FB2-30D209DC5D8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flipH="1">
              <a:off x="7292963" y="5006561"/>
              <a:ext cx="392132" cy="43307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v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A8576216-5F59-416C-BFD5-9E635C51789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flipH="1">
              <a:off x="8954124" y="5010371"/>
              <a:ext cx="392133" cy="4330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←</a:t>
              </a:r>
            </a:p>
          </p:txBody>
        </p:sp>
        <p:sp>
          <p:nvSpPr>
            <p:cNvPr id="143" name="矩形: 圆角 166">
              <a:extLst>
                <a:ext uri="{FF2B5EF4-FFF2-40B4-BE49-F238E27FC236}">
                  <a16:creationId xmlns:a16="http://schemas.microsoft.com/office/drawing/2014/main" id="{86A04606-7784-45D8-AEA3-C596839A5F44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flipH="1">
              <a:off x="8189370" y="5496256"/>
              <a:ext cx="212104" cy="3664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b="1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034DB43-DE12-45DA-A4BB-CB523014A970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 flipH="1">
              <a:off x="8375829" y="5508519"/>
              <a:ext cx="726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Enter</a:t>
              </a:r>
              <a:endParaRPr lang="zh-CN" altLang="en-US" sz="1600" dirty="0"/>
            </a:p>
          </p:txBody>
        </p:sp>
        <p:sp>
          <p:nvSpPr>
            <p:cNvPr id="145" name="矩形: 圆角 194">
              <a:extLst>
                <a:ext uri="{FF2B5EF4-FFF2-40B4-BE49-F238E27FC236}">
                  <a16:creationId xmlns:a16="http://schemas.microsoft.com/office/drawing/2014/main" id="{F995FBD7-1763-4195-AFE9-08A2A4ED3A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H="1">
              <a:off x="8432974" y="5503765"/>
              <a:ext cx="537460" cy="3526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矩形: 圆角 166">
              <a:extLst>
                <a:ext uri="{FF2B5EF4-FFF2-40B4-BE49-F238E27FC236}">
                  <a16:creationId xmlns:a16="http://schemas.microsoft.com/office/drawing/2014/main" id="{6DD9D19C-1D09-4404-AD54-6C93C97EB03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633323" y="5507365"/>
              <a:ext cx="513715" cy="3022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5E2ED43-5A0B-4ED3-BC61-8B8C3E4413C1}"/>
              </a:ext>
            </a:extLst>
          </p:cNvPr>
          <p:cNvGrpSpPr/>
          <p:nvPr/>
        </p:nvGrpSpPr>
        <p:grpSpPr>
          <a:xfrm>
            <a:off x="6433185" y="371475"/>
            <a:ext cx="5056505" cy="5191125"/>
            <a:chOff x="6433185" y="371475"/>
            <a:chExt cx="5056505" cy="5191125"/>
          </a:xfrm>
        </p:grpSpPr>
        <p:cxnSp>
          <p:nvCxnSpPr>
            <p:cNvPr id="2" name="直接箭头连接符 1"/>
            <p:cNvCxnSpPr/>
            <p:nvPr>
              <p:custDataLst>
                <p:tags r:id="rId60"/>
              </p:custDataLst>
            </p:nvPr>
          </p:nvCxnSpPr>
          <p:spPr>
            <a:xfrm>
              <a:off x="10281285" y="2797810"/>
              <a:ext cx="8255" cy="364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 rotWithShape="1"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6784340" y="375285"/>
              <a:ext cx="4092575" cy="246443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>
              <p:custDataLst>
                <p:tags r:id="rId62"/>
              </p:custDataLst>
            </p:nvPr>
          </p:nvCxnSpPr>
          <p:spPr>
            <a:xfrm flipH="1">
              <a:off x="8245475" y="1009015"/>
              <a:ext cx="23558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3"/>
              </p:custDataLst>
            </p:nvPr>
          </p:nvCxnSpPr>
          <p:spPr>
            <a:xfrm>
              <a:off x="8242935" y="993775"/>
              <a:ext cx="0" cy="122682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4"/>
              </p:custDataLst>
            </p:nvPr>
          </p:nvCxnSpPr>
          <p:spPr>
            <a:xfrm>
              <a:off x="8242935" y="2205990"/>
              <a:ext cx="126365" cy="31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65"/>
              </p:custDataLst>
            </p:nvPr>
          </p:nvCxnSpPr>
          <p:spPr>
            <a:xfrm>
              <a:off x="8453120" y="391795"/>
              <a:ext cx="2424430" cy="25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6"/>
              </p:custDataLst>
            </p:nvPr>
          </p:nvCxnSpPr>
          <p:spPr>
            <a:xfrm>
              <a:off x="10837545" y="396875"/>
              <a:ext cx="0" cy="23761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67"/>
              </p:custDataLst>
            </p:nvPr>
          </p:nvCxnSpPr>
          <p:spPr>
            <a:xfrm flipH="1">
              <a:off x="8343900" y="2776220"/>
              <a:ext cx="2536825" cy="13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68"/>
              </p:custDataLst>
            </p:nvPr>
          </p:nvCxnSpPr>
          <p:spPr>
            <a:xfrm flipH="1">
              <a:off x="8471535" y="396875"/>
              <a:ext cx="1270" cy="6191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69"/>
              </p:custDataLst>
            </p:nvPr>
          </p:nvCxnSpPr>
          <p:spPr>
            <a:xfrm>
              <a:off x="8359140" y="2201545"/>
              <a:ext cx="1270" cy="57594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70"/>
              </p:custDataLst>
            </p:nvPr>
          </p:nvCxnSpPr>
          <p:spPr>
            <a:xfrm flipV="1">
              <a:off x="9275445" y="2200910"/>
              <a:ext cx="150495" cy="254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71"/>
              </p:custDataLst>
            </p:nvPr>
          </p:nvCxnSpPr>
          <p:spPr>
            <a:xfrm flipV="1">
              <a:off x="9420225" y="993775"/>
              <a:ext cx="2540" cy="12153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72"/>
              </p:custDataLst>
            </p:nvPr>
          </p:nvCxnSpPr>
          <p:spPr>
            <a:xfrm flipH="1">
              <a:off x="9235440" y="1008380"/>
              <a:ext cx="187325" cy="63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73"/>
              </p:custDataLst>
            </p:nvPr>
          </p:nvCxnSpPr>
          <p:spPr>
            <a:xfrm flipH="1">
              <a:off x="6809740" y="2780665"/>
              <a:ext cx="2477135" cy="31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74"/>
              </p:custDataLst>
            </p:nvPr>
          </p:nvCxnSpPr>
          <p:spPr>
            <a:xfrm flipV="1">
              <a:off x="6814185" y="380365"/>
              <a:ext cx="7620" cy="238252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75"/>
              </p:custDataLst>
            </p:nvPr>
          </p:nvCxnSpPr>
          <p:spPr>
            <a:xfrm>
              <a:off x="6823710" y="371475"/>
              <a:ext cx="2407920" cy="889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76"/>
              </p:custDataLst>
            </p:nvPr>
          </p:nvCxnSpPr>
          <p:spPr>
            <a:xfrm rot="10800000" flipH="1">
              <a:off x="9289415" y="2214880"/>
              <a:ext cx="1270" cy="575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77"/>
              </p:custDataLst>
            </p:nvPr>
          </p:nvCxnSpPr>
          <p:spPr>
            <a:xfrm rot="10800000">
              <a:off x="9240520" y="375285"/>
              <a:ext cx="1270" cy="63690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9089390" y="3162300"/>
              <a:ext cx="2400300" cy="2400300"/>
              <a:chOff x="14534" y="4980"/>
              <a:chExt cx="3780" cy="3780"/>
            </a:xfrm>
          </p:grpSpPr>
          <p:sp>
            <p:nvSpPr>
              <p:cNvPr id="27" name="椭圆 2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4534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: 圆角 174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5414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29" name="矩形: 圆角 175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5926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u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: 圆角 176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6437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: 圆角 177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69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o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: 圆角 178"/>
              <p:cNvSpPr/>
              <p:nvPr>
                <p:custDataLst>
                  <p:tags r:id="rId107"/>
                </p:custDataLst>
              </p:nvPr>
            </p:nvSpPr>
            <p:spPr>
              <a:xfrm>
                <a:off x="17438" y="569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179"/>
              <p:cNvSpPr/>
              <p:nvPr>
                <p:custDataLst>
                  <p:tags r:id="rId108"/>
                </p:custDataLst>
              </p:nvPr>
            </p:nvSpPr>
            <p:spPr>
              <a:xfrm>
                <a:off x="15268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34" name="矩形: 圆角 180"/>
              <p:cNvSpPr/>
              <p:nvPr>
                <p:custDataLst>
                  <p:tags r:id="rId109"/>
                </p:custDataLst>
              </p:nvPr>
            </p:nvSpPr>
            <p:spPr>
              <a:xfrm>
                <a:off x="15846" y="6467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35" name="矩形: 圆角 181"/>
              <p:cNvSpPr/>
              <p:nvPr>
                <p:custDataLst>
                  <p:tags r:id="rId110"/>
                </p:custDataLst>
              </p:nvPr>
            </p:nvSpPr>
            <p:spPr>
              <a:xfrm>
                <a:off x="16434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j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: 圆角 182"/>
              <p:cNvSpPr/>
              <p:nvPr>
                <p:custDataLst>
                  <p:tags r:id="rId111"/>
                </p:custDataLst>
              </p:nvPr>
            </p:nvSpPr>
            <p:spPr>
              <a:xfrm>
                <a:off x="17056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: 圆角 183"/>
              <p:cNvSpPr/>
              <p:nvPr>
                <p:custDataLst>
                  <p:tags r:id="rId112"/>
                </p:custDataLst>
              </p:nvPr>
            </p:nvSpPr>
            <p:spPr>
              <a:xfrm>
                <a:off x="17655" y="646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l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: 圆角 184"/>
              <p:cNvSpPr/>
              <p:nvPr>
                <p:custDataLst>
                  <p:tags r:id="rId113"/>
                </p:custDataLst>
              </p:nvPr>
            </p:nvSpPr>
            <p:spPr>
              <a:xfrm>
                <a:off x="15380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40" name="矩形: 圆角 185"/>
              <p:cNvSpPr/>
              <p:nvPr>
                <p:custDataLst>
                  <p:tags r:id="rId114"/>
                </p:custDataLst>
              </p:nvPr>
            </p:nvSpPr>
            <p:spPr>
              <a:xfrm>
                <a:off x="15914" y="724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41" name="矩形: 圆角 186"/>
              <p:cNvSpPr/>
              <p:nvPr>
                <p:custDataLst>
                  <p:tags r:id="rId115"/>
                </p:custDataLst>
              </p:nvPr>
            </p:nvSpPr>
            <p:spPr>
              <a:xfrm>
                <a:off x="16447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: 圆角 187"/>
              <p:cNvSpPr/>
              <p:nvPr>
                <p:custDataLst>
                  <p:tags r:id="rId116"/>
                </p:custDataLst>
              </p:nvPr>
            </p:nvSpPr>
            <p:spPr>
              <a:xfrm>
                <a:off x="16980" y="7244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17497" y="7256"/>
                <a:ext cx="770" cy="664"/>
                <a:chOff x="8570303" y="3178381"/>
                <a:chExt cx="609286" cy="396547"/>
              </a:xfrm>
            </p:grpSpPr>
            <p:sp>
              <p:nvSpPr>
                <p:cNvPr id="44" name="矩形: 圆角 196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8586971" y="3178381"/>
                  <a:ext cx="375952" cy="39654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125"/>
                  </p:custDataLst>
                </p:nvPr>
              </p:nvSpPr>
              <p:spPr>
                <a:xfrm>
                  <a:off x="8570303" y="3229548"/>
                  <a:ext cx="609286" cy="28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←</a:t>
                  </a: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6506" y="7986"/>
                <a:ext cx="1642" cy="531"/>
                <a:chOff x="8239446" y="3634831"/>
                <a:chExt cx="954802" cy="308887"/>
              </a:xfrm>
            </p:grpSpPr>
            <p:sp>
              <p:nvSpPr>
                <p:cNvPr id="47" name="矩形: 圆角 194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297779" y="3650422"/>
                  <a:ext cx="477401" cy="27573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23"/>
                  </p:custDataLst>
                </p:nvPr>
              </p:nvSpPr>
              <p:spPr>
                <a:xfrm>
                  <a:off x="8239446" y="3634831"/>
                  <a:ext cx="954802" cy="308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Enter</a:t>
                  </a:r>
                  <a:endParaRPr lang="zh-CN" altLang="en-US" sz="1600" dirty="0"/>
                </a:p>
              </p:txBody>
            </p:sp>
          </p:grpSp>
          <p:sp>
            <p:nvSpPr>
              <p:cNvPr id="50" name="矩形: 圆角 157"/>
              <p:cNvSpPr/>
              <p:nvPr>
                <p:custDataLst>
                  <p:tags r:id="rId117"/>
                </p:custDataLst>
              </p:nvPr>
            </p:nvSpPr>
            <p:spPr>
              <a:xfrm>
                <a:off x="14906" y="5694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51" name="矩形: 圆角 161"/>
              <p:cNvSpPr/>
              <p:nvPr>
                <p:custDataLst>
                  <p:tags r:id="rId118"/>
                </p:custDataLst>
              </p:nvPr>
            </p:nvSpPr>
            <p:spPr>
              <a:xfrm>
                <a:off x="14674" y="6472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52" name="矩形: 圆角 16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14849" y="7239"/>
                <a:ext cx="474" cy="68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53" name="矩形: 圆角 16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15414" y="7996"/>
                <a:ext cx="809" cy="47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54" name="矩形: 圆角 166"/>
              <p:cNvSpPr/>
              <p:nvPr>
                <p:custDataLst>
                  <p:tags r:id="rId121"/>
                </p:custDataLst>
              </p:nvPr>
            </p:nvSpPr>
            <p:spPr>
              <a:xfrm>
                <a:off x="16260" y="8010"/>
                <a:ext cx="316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.</a:t>
                </a:r>
              </a:p>
            </p:txBody>
          </p:sp>
        </p:grpSp>
        <p:cxnSp>
          <p:nvCxnSpPr>
            <p:cNvPr id="56" name="直接箭头连接符 55"/>
            <p:cNvCxnSpPr>
              <a:endCxn id="58" idx="0"/>
            </p:cNvCxnSpPr>
            <p:nvPr>
              <p:custDataLst>
                <p:tags r:id="rId78"/>
              </p:custDataLst>
            </p:nvPr>
          </p:nvCxnSpPr>
          <p:spPr>
            <a:xfrm>
              <a:off x="7625080" y="2783840"/>
              <a:ext cx="8255" cy="378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6433185" y="3162300"/>
              <a:ext cx="2400300" cy="2400300"/>
              <a:chOff x="10351" y="4980"/>
              <a:chExt cx="3780" cy="3780"/>
            </a:xfrm>
          </p:grpSpPr>
          <p:sp>
            <p:nvSpPr>
              <p:cNvPr id="58" name="椭圆 57"/>
              <p:cNvSpPr/>
              <p:nvPr>
                <p:custDataLst>
                  <p:tags r:id="rId79"/>
                </p:custDataLst>
              </p:nvPr>
            </p:nvSpPr>
            <p:spPr>
              <a:xfrm>
                <a:off x="10351" y="4980"/>
                <a:ext cx="3780" cy="37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: 圆角 153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736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: 圆角 154"/>
              <p:cNvSpPr/>
              <p:nvPr>
                <p:custDataLst>
                  <p:tags r:id="rId81"/>
                </p:custDataLst>
              </p:nvPr>
            </p:nvSpPr>
            <p:spPr>
              <a:xfrm>
                <a:off x="11243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w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: 圆角 155"/>
              <p:cNvSpPr/>
              <p:nvPr>
                <p:custDataLst>
                  <p:tags r:id="rId82"/>
                </p:custDataLst>
              </p:nvPr>
            </p:nvSpPr>
            <p:spPr>
              <a:xfrm>
                <a:off x="11748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圆角 156"/>
              <p:cNvSpPr/>
              <p:nvPr>
                <p:custDataLst>
                  <p:tags r:id="rId83"/>
                </p:custDataLst>
              </p:nvPr>
            </p:nvSpPr>
            <p:spPr>
              <a:xfrm>
                <a:off x="12259" y="5727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r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: 圆角 157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759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t</a:t>
                </a:r>
              </a:p>
            </p:txBody>
          </p:sp>
          <p:sp>
            <p:nvSpPr>
              <p:cNvPr id="64" name="矩形: 圆角 158"/>
              <p:cNvSpPr/>
              <p:nvPr>
                <p:custDataLst>
                  <p:tags r:id="rId85"/>
                </p:custDataLst>
              </p:nvPr>
            </p:nvSpPr>
            <p:spPr>
              <a:xfrm>
                <a:off x="105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: 圆角 159"/>
              <p:cNvSpPr/>
              <p:nvPr>
                <p:custDataLst>
                  <p:tags r:id="rId86"/>
                </p:custDataLst>
              </p:nvPr>
            </p:nvSpPr>
            <p:spPr>
              <a:xfrm>
                <a:off x="11128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: 圆角 160"/>
              <p:cNvSpPr/>
              <p:nvPr>
                <p:custDataLst>
                  <p:tags r:id="rId87"/>
                </p:custDataLst>
              </p:nvPr>
            </p:nvSpPr>
            <p:spPr>
              <a:xfrm>
                <a:off x="11729" y="6500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: 圆角 161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328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f</a:t>
                </a:r>
              </a:p>
            </p:txBody>
          </p:sp>
          <p:sp>
            <p:nvSpPr>
              <p:cNvPr id="68" name="矩形: 圆角 162"/>
              <p:cNvSpPr/>
              <p:nvPr>
                <p:custDataLst>
                  <p:tags r:id="rId89"/>
                </p:custDataLst>
              </p:nvPr>
            </p:nvSpPr>
            <p:spPr>
              <a:xfrm>
                <a:off x="1292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g</a:t>
                </a:r>
              </a:p>
            </p:txBody>
          </p:sp>
          <p:sp>
            <p:nvSpPr>
              <p:cNvPr id="69" name="矩形: 圆角 163"/>
              <p:cNvSpPr/>
              <p:nvPr>
                <p:custDataLst>
                  <p:tags r:id="rId90"/>
                </p:custDataLst>
              </p:nvPr>
            </p:nvSpPr>
            <p:spPr>
              <a:xfrm>
                <a:off x="11185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z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: 圆角 164"/>
              <p:cNvSpPr/>
              <p:nvPr>
                <p:custDataLst>
                  <p:tags r:id="rId91"/>
                </p:custDataLst>
              </p:nvPr>
            </p:nvSpPr>
            <p:spPr>
              <a:xfrm>
                <a:off x="11718" y="7239"/>
                <a:ext cx="474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: 圆角 165"/>
              <p:cNvSpPr/>
              <p:nvPr>
                <p:custDataLst>
                  <p:tags r:id="rId92"/>
                </p:custDataLst>
              </p:nvPr>
            </p:nvSpPr>
            <p:spPr>
              <a:xfrm>
                <a:off x="12252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c</a:t>
                </a:r>
              </a:p>
            </p:txBody>
          </p:sp>
          <p:sp>
            <p:nvSpPr>
              <p:cNvPr id="72" name="矩形: 圆角 166"/>
              <p:cNvSpPr/>
              <p:nvPr>
                <p:custDataLst>
                  <p:tags r:id="rId93"/>
                </p:custDataLst>
              </p:nvPr>
            </p:nvSpPr>
            <p:spPr>
              <a:xfrm>
                <a:off x="12785" y="7239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v</a:t>
                </a:r>
              </a:p>
            </p:txBody>
          </p:sp>
          <p:sp>
            <p:nvSpPr>
              <p:cNvPr id="73" name="矩形: 圆角 167"/>
              <p:cNvSpPr/>
              <p:nvPr>
                <p:custDataLst>
                  <p:tags r:id="rId94"/>
                </p:custDataLst>
              </p:nvPr>
            </p:nvSpPr>
            <p:spPr>
              <a:xfrm>
                <a:off x="10655" y="7245"/>
                <a:ext cx="459" cy="68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↑</a:t>
                </a:r>
              </a:p>
            </p:txBody>
          </p:sp>
          <p:sp>
            <p:nvSpPr>
              <p:cNvPr id="74" name="矩形: 圆角 180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510" y="6500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h</a:t>
                </a:r>
              </a:p>
            </p:txBody>
          </p:sp>
          <p:sp>
            <p:nvSpPr>
              <p:cNvPr id="75" name="矩形: 圆角 174"/>
              <p:cNvSpPr/>
              <p:nvPr>
                <p:custDataLst>
                  <p:tags r:id="rId96"/>
                </p:custDataLst>
              </p:nvPr>
            </p:nvSpPr>
            <p:spPr>
              <a:xfrm>
                <a:off x="13268" y="5727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y</a:t>
                </a:r>
              </a:p>
            </p:txBody>
          </p:sp>
          <p:sp>
            <p:nvSpPr>
              <p:cNvPr id="76" name="矩形: 圆角 18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3325" y="7245"/>
                <a:ext cx="474" cy="682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b</a:t>
                </a:r>
              </a:p>
            </p:txBody>
          </p:sp>
          <p:sp>
            <p:nvSpPr>
              <p:cNvPr id="77" name="矩形: 圆角 16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475" y="8005"/>
                <a:ext cx="776" cy="476"/>
              </a:xfrm>
              <a:prstGeom prst="round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Sp</a:t>
                </a:r>
              </a:p>
            </p:txBody>
          </p:sp>
          <p:sp>
            <p:nvSpPr>
              <p:cNvPr id="78" name="矩形: 圆角 166"/>
              <p:cNvSpPr/>
              <p:nvPr>
                <p:custDataLst>
                  <p:tags r:id="rId99"/>
                </p:custDataLst>
              </p:nvPr>
            </p:nvSpPr>
            <p:spPr>
              <a:xfrm>
                <a:off x="12073" y="8013"/>
                <a:ext cx="324" cy="47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sym typeface="+mn-ea"/>
                  </a:rPr>
                  <a:t>,</a:t>
                </a:r>
              </a:p>
            </p:txBody>
          </p:sp>
          <p:sp>
            <p:nvSpPr>
              <p:cNvPr id="79" name="矩形: 圆角 194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1193" y="8013"/>
                <a:ext cx="821" cy="4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1134" y="7961"/>
                <a:ext cx="104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Sym</a:t>
                </a:r>
                <a:endParaRPr lang="zh-CN" altLang="en-US" sz="1600" dirty="0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301115" y="375285"/>
            <a:ext cx="4092576" cy="2504441"/>
            <a:chOff x="1139" y="591"/>
            <a:chExt cx="6445" cy="3944"/>
          </a:xfrm>
        </p:grpSpPr>
        <p:pic>
          <p:nvPicPr>
            <p:cNvPr id="346" name="图片 345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 rotWithShape="1"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33"/>
            <a:stretch>
              <a:fillRect/>
            </a:stretch>
          </p:blipFill>
          <p:spPr>
            <a:xfrm>
              <a:off x="1139" y="591"/>
              <a:ext cx="6445" cy="3945"/>
            </a:xfrm>
            <a:prstGeom prst="rect">
              <a:avLst/>
            </a:prstGeom>
          </p:spPr>
        </p:pic>
        <p:sp>
          <p:nvSpPr>
            <p:cNvPr id="347" name="矩形 346"/>
            <p:cNvSpPr/>
            <p:nvPr>
              <p:custDataLst>
                <p:tags r:id="rId46"/>
              </p:custDataLst>
            </p:nvPr>
          </p:nvSpPr>
          <p:spPr>
            <a:xfrm>
              <a:off x="1206" y="591"/>
              <a:ext cx="6312" cy="38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4" name="直接连接符 353"/>
            <p:cNvCxnSpPr/>
            <p:nvPr>
              <p:custDataLst>
                <p:tags r:id="rId47"/>
              </p:custDataLst>
            </p:nvPr>
          </p:nvCxnSpPr>
          <p:spPr>
            <a:xfrm>
              <a:off x="4360" y="591"/>
              <a:ext cx="0" cy="9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>
              <p:custDataLst>
                <p:tags r:id="rId48"/>
              </p:custDataLst>
            </p:nvPr>
          </p:nvCxnSpPr>
          <p:spPr>
            <a:xfrm>
              <a:off x="4360" y="1566"/>
              <a:ext cx="3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>
              <p:custDataLst>
                <p:tags r:id="rId49"/>
              </p:custDataLst>
            </p:nvPr>
          </p:nvCxnSpPr>
          <p:spPr>
            <a:xfrm>
              <a:off x="4725" y="1566"/>
              <a:ext cx="0" cy="189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>
              <p:custDataLst>
                <p:tags r:id="rId50"/>
              </p:custDataLst>
            </p:nvPr>
          </p:nvCxnSpPr>
          <p:spPr>
            <a:xfrm flipH="1">
              <a:off x="4720" y="3477"/>
              <a:ext cx="397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>
              <p:custDataLst>
                <p:tags r:id="rId51"/>
              </p:custDataLst>
            </p:nvPr>
          </p:nvCxnSpPr>
          <p:spPr>
            <a:xfrm>
              <a:off x="5120" y="3464"/>
              <a:ext cx="2" cy="9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>
              <p:custDataLst>
                <p:tags r:id="rId52"/>
              </p:custDataLst>
            </p:nvPr>
          </p:nvCxnSpPr>
          <p:spPr>
            <a:xfrm flipH="1">
              <a:off x="4047" y="1566"/>
              <a:ext cx="31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/>
            <p:nvPr>
              <p:custDataLst>
                <p:tags r:id="rId53"/>
              </p:custDataLst>
            </p:nvPr>
          </p:nvCxnSpPr>
          <p:spPr>
            <a:xfrm>
              <a:off x="4034" y="1566"/>
              <a:ext cx="0" cy="1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/>
            <p:nvPr>
              <p:custDataLst>
                <p:tags r:id="rId54"/>
              </p:custDataLst>
            </p:nvPr>
          </p:nvCxnSpPr>
          <p:spPr>
            <a:xfrm>
              <a:off x="3637" y="3477"/>
              <a:ext cx="39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>
              <p:custDataLst>
                <p:tags r:id="rId55"/>
              </p:custDataLst>
            </p:nvPr>
          </p:nvCxnSpPr>
          <p:spPr>
            <a:xfrm>
              <a:off x="4360" y="591"/>
              <a:ext cx="322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>
              <p:custDataLst>
                <p:tags r:id="rId56"/>
              </p:custDataLst>
            </p:nvPr>
          </p:nvCxnSpPr>
          <p:spPr>
            <a:xfrm>
              <a:off x="7518" y="591"/>
              <a:ext cx="0" cy="3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>
              <p:custDataLst>
                <p:tags r:id="rId57"/>
              </p:custDataLst>
            </p:nvPr>
          </p:nvCxnSpPr>
          <p:spPr>
            <a:xfrm flipH="1" flipV="1">
              <a:off x="3611" y="4417"/>
              <a:ext cx="3907" cy="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>
              <p:custDataLst>
                <p:tags r:id="rId58"/>
              </p:custDataLst>
            </p:nvPr>
          </p:nvCxnSpPr>
          <p:spPr>
            <a:xfrm flipH="1">
              <a:off x="4399" y="591"/>
              <a:ext cx="2" cy="97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>
              <p:custDataLst>
                <p:tags r:id="rId59"/>
              </p:custDataLst>
            </p:nvPr>
          </p:nvCxnSpPr>
          <p:spPr>
            <a:xfrm flipH="1">
              <a:off x="3622" y="3454"/>
              <a:ext cx="11" cy="9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直接箭头连接符 399"/>
          <p:cNvCxnSpPr/>
          <p:nvPr>
            <p:custDataLst>
              <p:tags r:id="rId2"/>
            </p:custDataLst>
          </p:nvPr>
        </p:nvCxnSpPr>
        <p:spPr>
          <a:xfrm>
            <a:off x="2120900" y="2823212"/>
            <a:ext cx="1270" cy="317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箭头连接符 403"/>
          <p:cNvCxnSpPr/>
          <p:nvPr>
            <p:custDataLst>
              <p:tags r:id="rId3"/>
            </p:custDataLst>
          </p:nvPr>
        </p:nvCxnSpPr>
        <p:spPr>
          <a:xfrm flipH="1">
            <a:off x="4778375" y="2807970"/>
            <a:ext cx="1905" cy="332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922020" y="3140710"/>
            <a:ext cx="2400300" cy="2400300"/>
            <a:chOff x="542" y="4946"/>
            <a:chExt cx="3780" cy="3780"/>
          </a:xfrm>
        </p:grpSpPr>
        <p:sp>
          <p:nvSpPr>
            <p:cNvPr id="153" name="椭圆 152"/>
            <p:cNvSpPr/>
            <p:nvPr>
              <p:custDataLst>
                <p:tags r:id="rId25"/>
              </p:custDataLst>
            </p:nvPr>
          </p:nvSpPr>
          <p:spPr>
            <a:xfrm>
              <a:off x="542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: 圆角 153"/>
            <p:cNvSpPr/>
            <p:nvPr>
              <p:custDataLst>
                <p:tags r:id="rId26"/>
              </p:custDataLst>
            </p:nvPr>
          </p:nvSpPr>
          <p:spPr>
            <a:xfrm>
              <a:off x="11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矩形: 圆角 154"/>
            <p:cNvSpPr/>
            <p:nvPr>
              <p:custDataLst>
                <p:tags r:id="rId27"/>
              </p:custDataLst>
            </p:nvPr>
          </p:nvSpPr>
          <p:spPr>
            <a:xfrm>
              <a:off x="16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矩形: 圆角 155"/>
            <p:cNvSpPr/>
            <p:nvPr>
              <p:custDataLst>
                <p:tags r:id="rId28"/>
              </p:custDataLst>
            </p:nvPr>
          </p:nvSpPr>
          <p:spPr>
            <a:xfrm>
              <a:off x="220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矩形: 圆角 156"/>
            <p:cNvSpPr/>
            <p:nvPr>
              <p:custDataLst>
                <p:tags r:id="rId29"/>
              </p:custDataLst>
            </p:nvPr>
          </p:nvSpPr>
          <p:spPr>
            <a:xfrm>
              <a:off x="273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: 圆角 157"/>
            <p:cNvSpPr/>
            <p:nvPr>
              <p:custDataLst>
                <p:tags r:id="rId30"/>
              </p:custDataLst>
            </p:nvPr>
          </p:nvSpPr>
          <p:spPr>
            <a:xfrm>
              <a:off x="326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: 圆角 158"/>
            <p:cNvSpPr/>
            <p:nvPr>
              <p:custDataLst>
                <p:tags r:id="rId31"/>
              </p:custDataLst>
            </p:nvPr>
          </p:nvSpPr>
          <p:spPr>
            <a:xfrm>
              <a:off x="13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: 圆角 159"/>
            <p:cNvSpPr/>
            <p:nvPr>
              <p:custDataLst>
                <p:tags r:id="rId32"/>
              </p:custDataLst>
            </p:nvPr>
          </p:nvSpPr>
          <p:spPr>
            <a:xfrm>
              <a:off x="191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矩形: 圆角 160"/>
            <p:cNvSpPr/>
            <p:nvPr>
              <p:custDataLst>
                <p:tags r:id="rId33"/>
              </p:custDataLst>
            </p:nvPr>
          </p:nvSpPr>
          <p:spPr>
            <a:xfrm>
              <a:off x="2449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: 圆角 161"/>
            <p:cNvSpPr/>
            <p:nvPr>
              <p:custDataLst>
                <p:tags r:id="rId34"/>
              </p:custDataLst>
            </p:nvPr>
          </p:nvSpPr>
          <p:spPr>
            <a:xfrm>
              <a:off x="298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" name="矩形: 圆角 162"/>
            <p:cNvSpPr/>
            <p:nvPr>
              <p:custDataLst>
                <p:tags r:id="rId35"/>
              </p:custDataLst>
            </p:nvPr>
          </p:nvSpPr>
          <p:spPr>
            <a:xfrm>
              <a:off x="3516" y="6334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矩形: 圆角 163"/>
            <p:cNvSpPr/>
            <p:nvPr>
              <p:custDataLst>
                <p:tags r:id="rId36"/>
              </p:custDataLst>
            </p:nvPr>
          </p:nvSpPr>
          <p:spPr>
            <a:xfrm>
              <a:off x="1916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z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矩形: 圆角 164"/>
            <p:cNvSpPr/>
            <p:nvPr>
              <p:custDataLst>
                <p:tags r:id="rId37"/>
              </p:custDataLst>
            </p:nvPr>
          </p:nvSpPr>
          <p:spPr>
            <a:xfrm>
              <a:off x="2449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x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矩形: 圆角 165"/>
            <p:cNvSpPr/>
            <p:nvPr>
              <p:custDataLst>
                <p:tags r:id="rId38"/>
              </p:custDataLst>
            </p:nvPr>
          </p:nvSpPr>
          <p:spPr>
            <a:xfrm>
              <a:off x="2983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: 圆角 166"/>
            <p:cNvSpPr/>
            <p:nvPr>
              <p:custDataLst>
                <p:tags r:id="rId39"/>
              </p:custDataLst>
            </p:nvPr>
          </p:nvSpPr>
          <p:spPr>
            <a:xfrm>
              <a:off x="3516" y="7111"/>
              <a:ext cx="474" cy="682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: 圆角 167"/>
            <p:cNvSpPr/>
            <p:nvPr>
              <p:custDataLst>
                <p:tags r:id="rId40"/>
              </p:custDataLst>
            </p:nvPr>
          </p:nvSpPr>
          <p:spPr>
            <a:xfrm>
              <a:off x="1166" y="7117"/>
              <a:ext cx="646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↑</a:t>
              </a:r>
            </a:p>
          </p:txBody>
        </p:sp>
        <p:sp>
          <p:nvSpPr>
            <p:cNvPr id="109" name="矩形: 圆角 166"/>
            <p:cNvSpPr/>
            <p:nvPr>
              <p:custDataLst>
                <p:tags r:id="rId41"/>
              </p:custDataLst>
            </p:nvPr>
          </p:nvSpPr>
          <p:spPr>
            <a:xfrm>
              <a:off x="2707" y="7970"/>
              <a:ext cx="776" cy="47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0" name="矩形: 圆角 166"/>
            <p:cNvSpPr/>
            <p:nvPr>
              <p:custDataLst>
                <p:tags r:id="rId42"/>
              </p:custDataLst>
            </p:nvPr>
          </p:nvSpPr>
          <p:spPr>
            <a:xfrm>
              <a:off x="2305" y="7980"/>
              <a:ext cx="324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,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43"/>
              </p:custDataLst>
            </p:nvPr>
          </p:nvSpPr>
          <p:spPr>
            <a:xfrm>
              <a:off x="1350" y="7936"/>
              <a:ext cx="10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Sym</a:t>
              </a:r>
              <a:endParaRPr lang="zh-CN" altLang="en-US" sz="1600" dirty="0"/>
            </a:p>
          </p:txBody>
        </p:sp>
        <p:sp>
          <p:nvSpPr>
            <p:cNvPr id="112" name="矩形: 圆角 194"/>
            <p:cNvSpPr/>
            <p:nvPr>
              <p:custDataLst>
                <p:tags r:id="rId44"/>
              </p:custDataLst>
            </p:nvPr>
          </p:nvSpPr>
          <p:spPr>
            <a:xfrm>
              <a:off x="1409" y="7988"/>
              <a:ext cx="821" cy="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578225" y="3140709"/>
            <a:ext cx="2400300" cy="2400300"/>
            <a:chOff x="4725" y="4946"/>
            <a:chExt cx="3780" cy="3780"/>
          </a:xfrm>
        </p:grpSpPr>
        <p:sp>
          <p:nvSpPr>
            <p:cNvPr id="174" name="椭圆 173"/>
            <p:cNvSpPr/>
            <p:nvPr>
              <p:custDataLst>
                <p:tags r:id="rId4"/>
              </p:custDataLst>
            </p:nvPr>
          </p:nvSpPr>
          <p:spPr>
            <a:xfrm>
              <a:off x="4725" y="4946"/>
              <a:ext cx="3780" cy="37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: 圆角 174"/>
            <p:cNvSpPr/>
            <p:nvPr>
              <p:custDataLst>
                <p:tags r:id="rId5"/>
              </p:custDataLst>
            </p:nvPr>
          </p:nvSpPr>
          <p:spPr>
            <a:xfrm>
              <a:off x="5319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矩形: 圆角 175"/>
            <p:cNvSpPr/>
            <p:nvPr>
              <p:custDataLst>
                <p:tags r:id="rId6"/>
              </p:custDataLst>
            </p:nvPr>
          </p:nvSpPr>
          <p:spPr>
            <a:xfrm>
              <a:off x="58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矩形: 圆角 176"/>
            <p:cNvSpPr/>
            <p:nvPr>
              <p:custDataLst>
                <p:tags r:id="rId7"/>
              </p:custDataLst>
            </p:nvPr>
          </p:nvSpPr>
          <p:spPr>
            <a:xfrm>
              <a:off x="6386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: 圆角 177"/>
            <p:cNvSpPr/>
            <p:nvPr>
              <p:custDataLst>
                <p:tags r:id="rId8"/>
              </p:custDataLst>
            </p:nvPr>
          </p:nvSpPr>
          <p:spPr>
            <a:xfrm>
              <a:off x="6920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矩形: 圆角 178"/>
            <p:cNvSpPr/>
            <p:nvPr>
              <p:custDataLst>
                <p:tags r:id="rId9"/>
              </p:custDataLst>
            </p:nvPr>
          </p:nvSpPr>
          <p:spPr>
            <a:xfrm>
              <a:off x="7453" y="5550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矩形: 圆角 179"/>
            <p:cNvSpPr/>
            <p:nvPr>
              <p:custDataLst>
                <p:tags r:id="rId10"/>
              </p:custDataLst>
            </p:nvPr>
          </p:nvSpPr>
          <p:spPr>
            <a:xfrm>
              <a:off x="5129" y="6334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矩形: 圆角 180"/>
            <p:cNvSpPr/>
            <p:nvPr>
              <p:custDataLst>
                <p:tags r:id="rId11"/>
              </p:custDataLst>
            </p:nvPr>
          </p:nvSpPr>
          <p:spPr>
            <a:xfrm>
              <a:off x="56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: 圆角 181"/>
            <p:cNvSpPr/>
            <p:nvPr>
              <p:custDataLst>
                <p:tags r:id="rId12"/>
              </p:custDataLst>
            </p:nvPr>
          </p:nvSpPr>
          <p:spPr>
            <a:xfrm>
              <a:off x="6196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j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矩形: 圆角 182"/>
            <p:cNvSpPr/>
            <p:nvPr>
              <p:custDataLst>
                <p:tags r:id="rId13"/>
              </p:custDataLst>
            </p:nvPr>
          </p:nvSpPr>
          <p:spPr>
            <a:xfrm>
              <a:off x="6730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矩形: 圆角 183"/>
            <p:cNvSpPr/>
            <p:nvPr>
              <p:custDataLst>
                <p:tags r:id="rId14"/>
              </p:custDataLst>
            </p:nvPr>
          </p:nvSpPr>
          <p:spPr>
            <a:xfrm>
              <a:off x="7263" y="6334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矩形: 圆角 184"/>
            <p:cNvSpPr/>
            <p:nvPr>
              <p:custDataLst>
                <p:tags r:id="rId15"/>
              </p:custDataLst>
            </p:nvPr>
          </p:nvSpPr>
          <p:spPr>
            <a:xfrm>
              <a:off x="5121" y="7111"/>
              <a:ext cx="474" cy="6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矩形: 圆角 185"/>
            <p:cNvSpPr/>
            <p:nvPr>
              <p:custDataLst>
                <p:tags r:id="rId16"/>
              </p:custDataLst>
            </p:nvPr>
          </p:nvSpPr>
          <p:spPr>
            <a:xfrm>
              <a:off x="5655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矩形: 圆角 186"/>
            <p:cNvSpPr/>
            <p:nvPr>
              <p:custDataLst>
                <p:tags r:id="rId17"/>
              </p:custDataLst>
            </p:nvPr>
          </p:nvSpPr>
          <p:spPr>
            <a:xfrm>
              <a:off x="6188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矩形: 圆角 187"/>
            <p:cNvSpPr/>
            <p:nvPr>
              <p:custDataLst>
                <p:tags r:id="rId18"/>
              </p:custDataLst>
            </p:nvPr>
          </p:nvSpPr>
          <p:spPr>
            <a:xfrm>
              <a:off x="6721" y="7111"/>
              <a:ext cx="474" cy="6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7189" y="7134"/>
              <a:ext cx="935" cy="682"/>
              <a:chOff x="8514677" y="3178381"/>
              <a:chExt cx="543739" cy="396547"/>
            </a:xfrm>
          </p:grpSpPr>
          <p:sp>
            <p:nvSpPr>
              <p:cNvPr id="197" name="矩形: 圆角 19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586971" y="3178381"/>
                <a:ext cx="375952" cy="3965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14677" y="322089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back</a:t>
                </a:r>
                <a:endParaRPr lang="zh-CN" altLang="en-US" sz="1400" dirty="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6651" y="7955"/>
              <a:ext cx="1642" cy="531"/>
              <a:chOff x="8240888" y="3635121"/>
              <a:chExt cx="954802" cy="308887"/>
            </a:xfrm>
          </p:grpSpPr>
          <p:sp>
            <p:nvSpPr>
              <p:cNvPr id="114" name="矩形: 圆角 194"/>
              <p:cNvSpPr/>
              <p:nvPr>
                <p:custDataLst>
                  <p:tags r:id="rId21"/>
                </p:custDataLst>
              </p:nvPr>
            </p:nvSpPr>
            <p:spPr>
              <a:xfrm>
                <a:off x="8297779" y="3650422"/>
                <a:ext cx="477401" cy="2757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240888" y="3635121"/>
                <a:ext cx="954802" cy="308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Enter</a:t>
                </a:r>
                <a:endParaRPr lang="zh-CN" altLang="en-US" sz="1600" dirty="0"/>
              </a:p>
            </p:txBody>
          </p:sp>
        </p:grpSp>
        <p:sp>
          <p:nvSpPr>
            <p:cNvPr id="116" name="矩形: 圆角 166"/>
            <p:cNvSpPr/>
            <p:nvPr>
              <p:custDataLst>
                <p:tags r:id="rId19"/>
              </p:custDataLst>
            </p:nvPr>
          </p:nvSpPr>
          <p:spPr>
            <a:xfrm>
              <a:off x="5559" y="7965"/>
              <a:ext cx="809" cy="47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Sp</a:t>
              </a:r>
            </a:p>
          </p:txBody>
        </p:sp>
        <p:sp>
          <p:nvSpPr>
            <p:cNvPr id="117" name="矩形: 圆角 166"/>
            <p:cNvSpPr/>
            <p:nvPr>
              <p:custDataLst>
                <p:tags r:id="rId20"/>
              </p:custDataLst>
            </p:nvPr>
          </p:nvSpPr>
          <p:spPr>
            <a:xfrm>
              <a:off x="6405" y="7979"/>
              <a:ext cx="316" cy="4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.</a:t>
              </a: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112559" y="6253797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(a)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8740140" y="6190615"/>
            <a:ext cx="436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1330" y="2958465"/>
            <a:ext cx="4753610" cy="3543300"/>
            <a:chOff x="2861" y="511"/>
            <a:chExt cx="13117" cy="9777"/>
          </a:xfrm>
        </p:grpSpPr>
        <p:pic>
          <p:nvPicPr>
            <p:cNvPr id="4" name="图片 3" descr="Fanboard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1" y="511"/>
              <a:ext cx="13117" cy="977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065" y="5196"/>
              <a:ext cx="285" cy="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8401" y="2171"/>
              <a:ext cx="415" cy="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065" y="4861"/>
              <a:ext cx="2568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401" y="1949"/>
              <a:ext cx="2568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4202" y="1210945"/>
            <a:ext cx="6346190" cy="5290820"/>
            <a:chOff x="4110" y="1430"/>
            <a:chExt cx="9994" cy="8332"/>
          </a:xfrm>
        </p:grpSpPr>
        <p:pic>
          <p:nvPicPr>
            <p:cNvPr id="15" name="图片 14" descr="Fanboard"/>
            <p:cNvPicPr>
              <a:picLocks noChangeAspect="1"/>
            </p:cNvPicPr>
            <p:nvPr/>
          </p:nvPicPr>
          <p:blipFill rotWithShape="1">
            <a:blip r:embed="rId6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22" name="弧形 21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5"/>
            <p:cNvSpPr txBox="1"/>
            <p:nvPr/>
          </p:nvSpPr>
          <p:spPr>
            <a:xfrm rot="20760000">
              <a:off x="8950" y="6844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7"/>
            <p:cNvSpPr txBox="1"/>
            <p:nvPr/>
          </p:nvSpPr>
          <p:spPr>
            <a:xfrm>
              <a:off x="10438" y="5164"/>
              <a:ext cx="1658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76463" y="532601"/>
            <a:ext cx="6346190" cy="5290820"/>
            <a:chOff x="4110" y="1430"/>
            <a:chExt cx="9994" cy="8332"/>
          </a:xfrm>
        </p:grpSpPr>
        <p:pic>
          <p:nvPicPr>
            <p:cNvPr id="5" name="图片 4" descr="Fanboard"/>
            <p:cNvPicPr>
              <a:picLocks noChangeAspect="1"/>
            </p:cNvPicPr>
            <p:nvPr/>
          </p:nvPicPr>
          <p:blipFill rotWithShape="1">
            <a:blip r:embed="rId3"/>
            <a:srcRect l="9484" r="12455"/>
            <a:stretch>
              <a:fillRect/>
            </a:stretch>
          </p:blipFill>
          <p:spPr>
            <a:xfrm>
              <a:off x="4110" y="1430"/>
              <a:ext cx="9994" cy="8332"/>
            </a:xfrm>
            <a:prstGeom prst="rect">
              <a:avLst/>
            </a:prstGeom>
          </p:spPr>
        </p:pic>
        <p:sp>
          <p:nvSpPr>
            <p:cNvPr id="4" name="弧形 3"/>
            <p:cNvSpPr/>
            <p:nvPr/>
          </p:nvSpPr>
          <p:spPr>
            <a:xfrm flipV="1">
              <a:off x="8641" y="6778"/>
              <a:ext cx="678" cy="207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90" y="6985"/>
              <a:ext cx="889" cy="8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8990" y="4881"/>
              <a:ext cx="3041" cy="82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0451" y="5174"/>
              <a:ext cx="1779" cy="4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 dirty="0">
                  <a:latin typeface="Times New Roman" panose="02020603050405020304" charset="0"/>
                  <a:cs typeface="Times New Roman" panose="02020603050405020304" charset="0"/>
                </a:rPr>
                <a:t>R = 2cm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3NGY2ODkwZDA3YjVmZWEyYTE3ZmI4ZGIxODI5ZWEifQ=="/>
  <p:tag name="KSO_WPP_MARK_KEY" val="87ae3665-fd88-4af1-b54a-58f4419f1f8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10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567</Words>
  <Application>Microsoft Office PowerPoint</Application>
  <PresentationFormat>宽屏</PresentationFormat>
  <Paragraphs>555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MS Mincho</vt:lpstr>
      <vt:lpstr>华文琥珀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NSPad</vt:lpstr>
      <vt:lpstr>NSPad+Crossover</vt:lpstr>
      <vt:lpstr>FanPad</vt:lpstr>
      <vt:lpstr>FanPad+Crossover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266</cp:revision>
  <dcterms:created xsi:type="dcterms:W3CDTF">2019-06-19T02:08:00Z</dcterms:created>
  <dcterms:modified xsi:type="dcterms:W3CDTF">2023-09-10T02:33:32Z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4B6F8B37A0C348D9885351237F29A5FB</vt:lpwstr>
  </property>
</Properties>
</file>